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7556500" cy="10699750"/>
  <p:notesSz cx="7556500" cy="106997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556500" cy="10696575"/>
          </a:xfrm>
          <a:custGeom>
            <a:avLst/>
            <a:gdLst/>
            <a:ahLst/>
            <a:cxnLst/>
            <a:rect l="l" t="t" r="r" b="b"/>
            <a:pathLst>
              <a:path w="7556500" h="10696575">
                <a:moveTo>
                  <a:pt x="0" y="0"/>
                </a:moveTo>
                <a:lnTo>
                  <a:pt x="7555991" y="0"/>
                </a:lnTo>
                <a:lnTo>
                  <a:pt x="7555991" y="10696574"/>
                </a:lnTo>
                <a:lnTo>
                  <a:pt x="0" y="10696574"/>
                </a:lnTo>
                <a:lnTo>
                  <a:pt x="0" y="0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990"/>
            <a:ext cx="6800850" cy="1711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60942"/>
            <a:ext cx="6800850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5991" cy="1069657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817357" y="2500985"/>
              <a:ext cx="5739130" cy="8195945"/>
            </a:xfrm>
            <a:custGeom>
              <a:avLst/>
              <a:gdLst/>
              <a:ahLst/>
              <a:cxnLst/>
              <a:rect l="l" t="t" r="r" b="b"/>
              <a:pathLst>
                <a:path w="5739130" h="8195945">
                  <a:moveTo>
                    <a:pt x="5738622" y="0"/>
                  </a:moveTo>
                  <a:lnTo>
                    <a:pt x="0" y="8195589"/>
                  </a:lnTo>
                  <a:lnTo>
                    <a:pt x="5738622" y="8195589"/>
                  </a:lnTo>
                  <a:lnTo>
                    <a:pt x="5738622" y="0"/>
                  </a:lnTo>
                  <a:close/>
                </a:path>
              </a:pathLst>
            </a:custGeom>
            <a:solidFill>
              <a:srgbClr val="FFFFFF">
                <a:alpha val="73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423922" y="3367239"/>
              <a:ext cx="5132070" cy="7329805"/>
            </a:xfrm>
            <a:custGeom>
              <a:avLst/>
              <a:gdLst/>
              <a:ahLst/>
              <a:cxnLst/>
              <a:rect l="l" t="t" r="r" b="b"/>
              <a:pathLst>
                <a:path w="5132070" h="7329805">
                  <a:moveTo>
                    <a:pt x="5132057" y="0"/>
                  </a:moveTo>
                  <a:lnTo>
                    <a:pt x="0" y="7329335"/>
                  </a:lnTo>
                  <a:lnTo>
                    <a:pt x="1029042" y="7329335"/>
                  </a:lnTo>
                  <a:lnTo>
                    <a:pt x="2459736" y="7329335"/>
                  </a:lnTo>
                  <a:lnTo>
                    <a:pt x="5132057" y="7329335"/>
                  </a:lnTo>
                  <a:lnTo>
                    <a:pt x="5132057" y="3512870"/>
                  </a:lnTo>
                  <a:lnTo>
                    <a:pt x="5132057" y="1469593"/>
                  </a:lnTo>
                  <a:lnTo>
                    <a:pt x="5132057" y="0"/>
                  </a:lnTo>
                  <a:close/>
                </a:path>
              </a:pathLst>
            </a:custGeom>
            <a:solidFill>
              <a:srgbClr val="ED7201">
                <a:alpha val="73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734747" y="3708532"/>
              <a:ext cx="4821555" cy="6988175"/>
            </a:xfrm>
            <a:custGeom>
              <a:avLst/>
              <a:gdLst/>
              <a:ahLst/>
              <a:cxnLst/>
              <a:rect l="l" t="t" r="r" b="b"/>
              <a:pathLst>
                <a:path w="4821555" h="6988175">
                  <a:moveTo>
                    <a:pt x="0" y="6988042"/>
                  </a:moveTo>
                  <a:lnTo>
                    <a:pt x="4821242" y="0"/>
                  </a:lnTo>
                  <a:lnTo>
                    <a:pt x="4821242" y="6988041"/>
                  </a:lnTo>
                  <a:lnTo>
                    <a:pt x="0" y="6988042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83629" y="255698"/>
              <a:ext cx="1543049" cy="17240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5"/>
                  </a:moveTo>
                  <a:lnTo>
                    <a:pt x="0" y="0"/>
                  </a:lnTo>
                  <a:lnTo>
                    <a:pt x="7555991" y="0"/>
                  </a:lnTo>
                  <a:lnTo>
                    <a:pt x="7555991" y="7580379"/>
                  </a:lnTo>
                  <a:lnTo>
                    <a:pt x="5355458" y="10696575"/>
                  </a:lnTo>
                  <a:lnTo>
                    <a:pt x="0" y="10696575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2630253" y="3721192"/>
              <a:ext cx="4926330" cy="6975475"/>
            </a:xfrm>
            <a:custGeom>
              <a:avLst/>
              <a:gdLst/>
              <a:ahLst/>
              <a:cxnLst/>
              <a:rect l="l" t="t" r="r" b="b"/>
              <a:pathLst>
                <a:path w="4926330" h="6975475">
                  <a:moveTo>
                    <a:pt x="0" y="6975381"/>
                  </a:moveTo>
                  <a:lnTo>
                    <a:pt x="4925737" y="0"/>
                  </a:lnTo>
                  <a:lnTo>
                    <a:pt x="4925737" y="6975381"/>
                  </a:lnTo>
                  <a:lnTo>
                    <a:pt x="0" y="6975381"/>
                  </a:lnTo>
                  <a:close/>
                </a:path>
              </a:pathLst>
            </a:custGeom>
            <a:solidFill>
              <a:srgbClr val="4F64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25685"/>
              <a:ext cx="7555991" cy="568642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1942464"/>
              <a:ext cx="2943860" cy="6546850"/>
            </a:xfrm>
            <a:custGeom>
              <a:avLst/>
              <a:gdLst/>
              <a:ahLst/>
              <a:cxnLst/>
              <a:rect l="l" t="t" r="r" b="b"/>
              <a:pathLst>
                <a:path w="2943860" h="6546850">
                  <a:moveTo>
                    <a:pt x="1238211" y="0"/>
                  </a:moveTo>
                  <a:lnTo>
                    <a:pt x="0" y="0"/>
                  </a:lnTo>
                  <a:lnTo>
                    <a:pt x="0" y="2268004"/>
                  </a:lnTo>
                  <a:lnTo>
                    <a:pt x="1238211" y="2268004"/>
                  </a:lnTo>
                  <a:lnTo>
                    <a:pt x="1238211" y="0"/>
                  </a:lnTo>
                  <a:close/>
                </a:path>
                <a:path w="2943860" h="6546850">
                  <a:moveTo>
                    <a:pt x="2943555" y="4278579"/>
                  </a:moveTo>
                  <a:lnTo>
                    <a:pt x="952309" y="4278579"/>
                  </a:lnTo>
                  <a:lnTo>
                    <a:pt x="952309" y="6546583"/>
                  </a:lnTo>
                  <a:lnTo>
                    <a:pt x="2943555" y="6546583"/>
                  </a:lnTo>
                  <a:lnTo>
                    <a:pt x="2943555" y="4278579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365109"/>
              <a:ext cx="4792345" cy="730250"/>
            </a:xfrm>
            <a:custGeom>
              <a:avLst/>
              <a:gdLst/>
              <a:ahLst/>
              <a:cxnLst/>
              <a:rect l="l" t="t" r="r" b="b"/>
              <a:pathLst>
                <a:path w="4792345" h="730250">
                  <a:moveTo>
                    <a:pt x="4792180" y="0"/>
                  </a:moveTo>
                  <a:lnTo>
                    <a:pt x="284581" y="0"/>
                  </a:lnTo>
                  <a:lnTo>
                    <a:pt x="18681" y="0"/>
                  </a:lnTo>
                  <a:lnTo>
                    <a:pt x="0" y="0"/>
                  </a:lnTo>
                  <a:lnTo>
                    <a:pt x="0" y="26682"/>
                  </a:lnTo>
                  <a:lnTo>
                    <a:pt x="0" y="730148"/>
                  </a:lnTo>
                  <a:lnTo>
                    <a:pt x="284581" y="730148"/>
                  </a:lnTo>
                  <a:lnTo>
                    <a:pt x="4280954" y="730148"/>
                  </a:lnTo>
                  <a:lnTo>
                    <a:pt x="4792180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7555979" y="0"/>
                  </a:moveTo>
                  <a:lnTo>
                    <a:pt x="0" y="0"/>
                  </a:lnTo>
                  <a:lnTo>
                    <a:pt x="0" y="1801177"/>
                  </a:lnTo>
                  <a:lnTo>
                    <a:pt x="0" y="6527546"/>
                  </a:lnTo>
                  <a:lnTo>
                    <a:pt x="0" y="10696575"/>
                  </a:lnTo>
                  <a:lnTo>
                    <a:pt x="5365534" y="10696575"/>
                  </a:lnTo>
                  <a:lnTo>
                    <a:pt x="7555979" y="7599794"/>
                  </a:lnTo>
                  <a:lnTo>
                    <a:pt x="7555979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3990223" y="842991"/>
              <a:ext cx="3542029" cy="1686560"/>
            </a:xfrm>
            <a:custGeom>
              <a:avLst/>
              <a:gdLst/>
              <a:ahLst/>
              <a:cxnLst/>
              <a:rect l="l" t="t" r="r" b="b"/>
              <a:pathLst>
                <a:path w="3542029" h="1686560">
                  <a:moveTo>
                    <a:pt x="3210244" y="1686188"/>
                  </a:moveTo>
                  <a:lnTo>
                    <a:pt x="0" y="1686188"/>
                  </a:lnTo>
                  <a:lnTo>
                    <a:pt x="0" y="0"/>
                  </a:lnTo>
                  <a:lnTo>
                    <a:pt x="3541560" y="0"/>
                  </a:lnTo>
                  <a:lnTo>
                    <a:pt x="3541560" y="1213041"/>
                  </a:lnTo>
                  <a:lnTo>
                    <a:pt x="3210244" y="1686188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26682" y="4987302"/>
              <a:ext cx="5901690" cy="1043305"/>
            </a:xfrm>
            <a:custGeom>
              <a:avLst/>
              <a:gdLst/>
              <a:ahLst/>
              <a:cxnLst/>
              <a:rect l="l" t="t" r="r" b="b"/>
              <a:pathLst>
                <a:path w="5901690" h="1043304">
                  <a:moveTo>
                    <a:pt x="1415554" y="427520"/>
                  </a:moveTo>
                  <a:lnTo>
                    <a:pt x="6210" y="427520"/>
                  </a:lnTo>
                  <a:lnTo>
                    <a:pt x="6210" y="1043063"/>
                  </a:lnTo>
                  <a:lnTo>
                    <a:pt x="1415554" y="1043063"/>
                  </a:lnTo>
                  <a:lnTo>
                    <a:pt x="1415554" y="427520"/>
                  </a:lnTo>
                  <a:close/>
                </a:path>
                <a:path w="5901690" h="1043304">
                  <a:moveTo>
                    <a:pt x="5901664" y="0"/>
                  </a:moveTo>
                  <a:lnTo>
                    <a:pt x="0" y="0"/>
                  </a:lnTo>
                  <a:lnTo>
                    <a:pt x="0" y="260654"/>
                  </a:lnTo>
                  <a:lnTo>
                    <a:pt x="5901664" y="260654"/>
                  </a:lnTo>
                  <a:lnTo>
                    <a:pt x="5901664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6447" y="5209656"/>
              <a:ext cx="222306" cy="31631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704958" y="5414819"/>
              <a:ext cx="1358900" cy="615950"/>
            </a:xfrm>
            <a:custGeom>
              <a:avLst/>
              <a:gdLst/>
              <a:ahLst/>
              <a:cxnLst/>
              <a:rect l="l" t="t" r="r" b="b"/>
              <a:pathLst>
                <a:path w="1358900" h="615950">
                  <a:moveTo>
                    <a:pt x="1358707" y="615543"/>
                  </a:moveTo>
                  <a:lnTo>
                    <a:pt x="0" y="615543"/>
                  </a:lnTo>
                  <a:lnTo>
                    <a:pt x="0" y="0"/>
                  </a:lnTo>
                  <a:lnTo>
                    <a:pt x="1358707" y="0"/>
                  </a:lnTo>
                  <a:lnTo>
                    <a:pt x="1358707" y="615543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73130" y="5209656"/>
              <a:ext cx="222306" cy="31631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126319" y="5414819"/>
              <a:ext cx="1354455" cy="615950"/>
            </a:xfrm>
            <a:custGeom>
              <a:avLst/>
              <a:gdLst/>
              <a:ahLst/>
              <a:cxnLst/>
              <a:rect l="l" t="t" r="r" b="b"/>
              <a:pathLst>
                <a:path w="1354454" h="615950">
                  <a:moveTo>
                    <a:pt x="1354252" y="615543"/>
                  </a:moveTo>
                  <a:lnTo>
                    <a:pt x="0" y="615543"/>
                  </a:lnTo>
                  <a:lnTo>
                    <a:pt x="0" y="0"/>
                  </a:lnTo>
                  <a:lnTo>
                    <a:pt x="1354252" y="0"/>
                  </a:lnTo>
                  <a:lnTo>
                    <a:pt x="1354252" y="615543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2292" y="5209656"/>
              <a:ext cx="222306" cy="316315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533808" y="5414819"/>
              <a:ext cx="1595120" cy="615950"/>
            </a:xfrm>
            <a:custGeom>
              <a:avLst/>
              <a:gdLst/>
              <a:ahLst/>
              <a:cxnLst/>
              <a:rect l="l" t="t" r="r" b="b"/>
              <a:pathLst>
                <a:path w="1595120" h="615950">
                  <a:moveTo>
                    <a:pt x="1594548" y="615543"/>
                  </a:moveTo>
                  <a:lnTo>
                    <a:pt x="0" y="615543"/>
                  </a:lnTo>
                  <a:lnTo>
                    <a:pt x="0" y="0"/>
                  </a:lnTo>
                  <a:lnTo>
                    <a:pt x="1594548" y="0"/>
                  </a:lnTo>
                  <a:lnTo>
                    <a:pt x="1594548" y="615543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19900" y="5209656"/>
              <a:ext cx="222306" cy="316315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0" y="639971"/>
              <a:ext cx="2035810" cy="635000"/>
            </a:xfrm>
            <a:custGeom>
              <a:avLst/>
              <a:gdLst/>
              <a:ahLst/>
              <a:cxnLst/>
              <a:rect l="l" t="t" r="r" b="b"/>
              <a:pathLst>
                <a:path w="2035810" h="635000">
                  <a:moveTo>
                    <a:pt x="1590929" y="634830"/>
                  </a:moveTo>
                  <a:lnTo>
                    <a:pt x="0" y="634830"/>
                  </a:lnTo>
                  <a:lnTo>
                    <a:pt x="0" y="0"/>
                  </a:lnTo>
                  <a:lnTo>
                    <a:pt x="2035428" y="0"/>
                  </a:lnTo>
                  <a:lnTo>
                    <a:pt x="1590929" y="63483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780967" y="5675811"/>
              <a:ext cx="864869" cy="635000"/>
            </a:xfrm>
            <a:custGeom>
              <a:avLst/>
              <a:gdLst/>
              <a:ahLst/>
              <a:cxnLst/>
              <a:rect l="l" t="t" r="r" b="b"/>
              <a:pathLst>
                <a:path w="864870" h="635000">
                  <a:moveTo>
                    <a:pt x="420306" y="634829"/>
                  </a:moveTo>
                  <a:lnTo>
                    <a:pt x="0" y="634829"/>
                  </a:lnTo>
                  <a:lnTo>
                    <a:pt x="444556" y="0"/>
                  </a:lnTo>
                  <a:lnTo>
                    <a:pt x="864862" y="0"/>
                  </a:lnTo>
                  <a:lnTo>
                    <a:pt x="420306" y="6348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177525" y="6226163"/>
              <a:ext cx="710565" cy="301625"/>
            </a:xfrm>
            <a:custGeom>
              <a:avLst/>
              <a:gdLst/>
              <a:ahLst/>
              <a:cxnLst/>
              <a:rect l="l" t="t" r="r" b="b"/>
              <a:pathLst>
                <a:path w="710564" h="301625">
                  <a:moveTo>
                    <a:pt x="710567" y="301371"/>
                  </a:moveTo>
                  <a:lnTo>
                    <a:pt x="0" y="301371"/>
                  </a:lnTo>
                  <a:lnTo>
                    <a:pt x="0" y="141549"/>
                  </a:lnTo>
                  <a:lnTo>
                    <a:pt x="99141" y="0"/>
                  </a:lnTo>
                  <a:lnTo>
                    <a:pt x="710567" y="0"/>
                  </a:lnTo>
                  <a:lnTo>
                    <a:pt x="710567" y="301371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1411971"/>
              <a:ext cx="4951095" cy="9284970"/>
            </a:xfrm>
            <a:custGeom>
              <a:avLst/>
              <a:gdLst/>
              <a:ahLst/>
              <a:cxnLst/>
              <a:rect l="l" t="t" r="r" b="b"/>
              <a:pathLst>
                <a:path w="4951095" h="9284970">
                  <a:moveTo>
                    <a:pt x="0" y="9284603"/>
                  </a:moveTo>
                  <a:lnTo>
                    <a:pt x="0" y="0"/>
                  </a:lnTo>
                  <a:lnTo>
                    <a:pt x="4950574" y="3501679"/>
                  </a:lnTo>
                  <a:lnTo>
                    <a:pt x="860150" y="9284603"/>
                  </a:lnTo>
                  <a:lnTo>
                    <a:pt x="0" y="928460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1854" y="6336369"/>
              <a:ext cx="6924137" cy="435292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0" y="2571927"/>
              <a:ext cx="7556500" cy="8124825"/>
            </a:xfrm>
            <a:custGeom>
              <a:avLst/>
              <a:gdLst/>
              <a:ahLst/>
              <a:cxnLst/>
              <a:rect l="l" t="t" r="r" b="b"/>
              <a:pathLst>
                <a:path w="7556500" h="8124825">
                  <a:moveTo>
                    <a:pt x="7555979" y="1900504"/>
                  </a:moveTo>
                  <a:lnTo>
                    <a:pt x="2686875" y="1900504"/>
                  </a:lnTo>
                  <a:lnTo>
                    <a:pt x="0" y="0"/>
                  </a:lnTo>
                  <a:lnTo>
                    <a:pt x="0" y="1900504"/>
                  </a:lnTo>
                  <a:lnTo>
                    <a:pt x="0" y="3748481"/>
                  </a:lnTo>
                  <a:lnTo>
                    <a:pt x="0" y="8124647"/>
                  </a:lnTo>
                  <a:lnTo>
                    <a:pt x="971105" y="8124647"/>
                  </a:lnTo>
                  <a:lnTo>
                    <a:pt x="4066489" y="3748481"/>
                  </a:lnTo>
                  <a:lnTo>
                    <a:pt x="7555979" y="3748481"/>
                  </a:lnTo>
                  <a:lnTo>
                    <a:pt x="7555979" y="190050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1854" y="4989699"/>
              <a:ext cx="6814137" cy="570547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072759" y="0"/>
              <a:ext cx="5483860" cy="7178675"/>
            </a:xfrm>
            <a:custGeom>
              <a:avLst/>
              <a:gdLst/>
              <a:ahLst/>
              <a:cxnLst/>
              <a:rect l="l" t="t" r="r" b="b"/>
              <a:pathLst>
                <a:path w="5483859" h="7178675">
                  <a:moveTo>
                    <a:pt x="1283102" y="7178283"/>
                  </a:moveTo>
                  <a:lnTo>
                    <a:pt x="0" y="6297667"/>
                  </a:lnTo>
                  <a:lnTo>
                    <a:pt x="4322201" y="0"/>
                  </a:lnTo>
                  <a:lnTo>
                    <a:pt x="5079696" y="0"/>
                  </a:lnTo>
                  <a:lnTo>
                    <a:pt x="5483232" y="276954"/>
                  </a:lnTo>
                  <a:lnTo>
                    <a:pt x="5483232" y="1058479"/>
                  </a:lnTo>
                  <a:lnTo>
                    <a:pt x="1283102" y="717828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2928919"/>
              <a:ext cx="3013075" cy="6452235"/>
            </a:xfrm>
            <a:custGeom>
              <a:avLst/>
              <a:gdLst/>
              <a:ahLst/>
              <a:cxnLst/>
              <a:rect l="l" t="t" r="r" b="b"/>
              <a:pathLst>
                <a:path w="3013075" h="6452234">
                  <a:moveTo>
                    <a:pt x="0" y="6451666"/>
                  </a:moveTo>
                  <a:lnTo>
                    <a:pt x="0" y="12480"/>
                  </a:lnTo>
                  <a:lnTo>
                    <a:pt x="8565" y="0"/>
                  </a:lnTo>
                  <a:lnTo>
                    <a:pt x="3012802" y="2061861"/>
                  </a:lnTo>
                  <a:lnTo>
                    <a:pt x="0" y="6451666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635516" y="1094218"/>
              <a:ext cx="1179195" cy="377825"/>
            </a:xfrm>
            <a:custGeom>
              <a:avLst/>
              <a:gdLst/>
              <a:ahLst/>
              <a:cxnLst/>
              <a:rect l="l" t="t" r="r" b="b"/>
              <a:pathLst>
                <a:path w="1179195" h="377825">
                  <a:moveTo>
                    <a:pt x="914570" y="377249"/>
                  </a:moveTo>
                  <a:lnTo>
                    <a:pt x="0" y="377249"/>
                  </a:lnTo>
                  <a:lnTo>
                    <a:pt x="264143" y="0"/>
                  </a:lnTo>
                  <a:lnTo>
                    <a:pt x="1178714" y="0"/>
                  </a:lnTo>
                  <a:lnTo>
                    <a:pt x="914570" y="3772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390001"/>
              <a:ext cx="5477510" cy="4119245"/>
            </a:xfrm>
            <a:custGeom>
              <a:avLst/>
              <a:gdLst/>
              <a:ahLst/>
              <a:cxnLst/>
              <a:rect l="l" t="t" r="r" b="b"/>
              <a:pathLst>
                <a:path w="5477510" h="4119245">
                  <a:moveTo>
                    <a:pt x="5477154" y="82334"/>
                  </a:moveTo>
                  <a:lnTo>
                    <a:pt x="5319750" y="82334"/>
                  </a:lnTo>
                  <a:lnTo>
                    <a:pt x="3146387" y="82334"/>
                  </a:lnTo>
                  <a:lnTo>
                    <a:pt x="3112427" y="82334"/>
                  </a:lnTo>
                  <a:lnTo>
                    <a:pt x="3170085" y="0"/>
                  </a:lnTo>
                  <a:lnTo>
                    <a:pt x="46761" y="0"/>
                  </a:lnTo>
                  <a:lnTo>
                    <a:pt x="0" y="66789"/>
                  </a:lnTo>
                  <a:lnTo>
                    <a:pt x="0" y="4118889"/>
                  </a:lnTo>
                  <a:lnTo>
                    <a:pt x="162521" y="4118889"/>
                  </a:lnTo>
                  <a:lnTo>
                    <a:pt x="286004" y="4118889"/>
                  </a:lnTo>
                  <a:lnTo>
                    <a:pt x="319938" y="4118889"/>
                  </a:lnTo>
                  <a:lnTo>
                    <a:pt x="2493340" y="4118889"/>
                  </a:lnTo>
                  <a:lnTo>
                    <a:pt x="2650756" y="4118889"/>
                  </a:lnTo>
                  <a:lnTo>
                    <a:pt x="5477154" y="82334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1241373"/>
              <a:ext cx="4060190" cy="460375"/>
            </a:xfrm>
            <a:custGeom>
              <a:avLst/>
              <a:gdLst/>
              <a:ahLst/>
              <a:cxnLst/>
              <a:rect l="l" t="t" r="r" b="b"/>
              <a:pathLst>
                <a:path w="4060190" h="460375">
                  <a:moveTo>
                    <a:pt x="4059644" y="0"/>
                  </a:moveTo>
                  <a:lnTo>
                    <a:pt x="3499396" y="0"/>
                  </a:lnTo>
                  <a:lnTo>
                    <a:pt x="3320758" y="0"/>
                  </a:lnTo>
                  <a:lnTo>
                    <a:pt x="0" y="0"/>
                  </a:lnTo>
                  <a:lnTo>
                    <a:pt x="0" y="460159"/>
                  </a:lnTo>
                  <a:lnTo>
                    <a:pt x="2998571" y="460159"/>
                  </a:lnTo>
                  <a:lnTo>
                    <a:pt x="3499396" y="460159"/>
                  </a:lnTo>
                  <a:lnTo>
                    <a:pt x="3737457" y="460159"/>
                  </a:lnTo>
                  <a:lnTo>
                    <a:pt x="4059644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16589" y="2970327"/>
              <a:ext cx="2268855" cy="1778635"/>
            </a:xfrm>
            <a:custGeom>
              <a:avLst/>
              <a:gdLst/>
              <a:ahLst/>
              <a:cxnLst/>
              <a:rect l="l" t="t" r="r" b="b"/>
              <a:pathLst>
                <a:path w="2268855" h="1778635">
                  <a:moveTo>
                    <a:pt x="2268645" y="1778250"/>
                  </a:moveTo>
                  <a:lnTo>
                    <a:pt x="0" y="1778250"/>
                  </a:lnTo>
                  <a:lnTo>
                    <a:pt x="0" y="0"/>
                  </a:lnTo>
                  <a:lnTo>
                    <a:pt x="2268645" y="0"/>
                  </a:lnTo>
                  <a:lnTo>
                    <a:pt x="2268645" y="177825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2230958" y="4360987"/>
              <a:ext cx="812165" cy="556895"/>
            </a:xfrm>
            <a:custGeom>
              <a:avLst/>
              <a:gdLst/>
              <a:ahLst/>
              <a:cxnLst/>
              <a:rect l="l" t="t" r="r" b="b"/>
              <a:pathLst>
                <a:path w="812164" h="556895">
                  <a:moveTo>
                    <a:pt x="422131" y="556737"/>
                  </a:moveTo>
                  <a:lnTo>
                    <a:pt x="0" y="556737"/>
                  </a:lnTo>
                  <a:lnTo>
                    <a:pt x="389798" y="0"/>
                  </a:lnTo>
                  <a:lnTo>
                    <a:pt x="811971" y="0"/>
                  </a:lnTo>
                  <a:lnTo>
                    <a:pt x="422131" y="556737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87304" y="2970327"/>
              <a:ext cx="2268855" cy="1778635"/>
            </a:xfrm>
            <a:custGeom>
              <a:avLst/>
              <a:gdLst/>
              <a:ahLst/>
              <a:cxnLst/>
              <a:rect l="l" t="t" r="r" b="b"/>
              <a:pathLst>
                <a:path w="2268854" h="1778635">
                  <a:moveTo>
                    <a:pt x="2268645" y="1778250"/>
                  </a:moveTo>
                  <a:lnTo>
                    <a:pt x="0" y="1778250"/>
                  </a:lnTo>
                  <a:lnTo>
                    <a:pt x="0" y="0"/>
                  </a:lnTo>
                  <a:lnTo>
                    <a:pt x="2268645" y="0"/>
                  </a:lnTo>
                  <a:lnTo>
                    <a:pt x="2268645" y="177825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605107" y="4360987"/>
              <a:ext cx="812165" cy="556895"/>
            </a:xfrm>
            <a:custGeom>
              <a:avLst/>
              <a:gdLst/>
              <a:ahLst/>
              <a:cxnLst/>
              <a:rect l="l" t="t" r="r" b="b"/>
              <a:pathLst>
                <a:path w="812164" h="556895">
                  <a:moveTo>
                    <a:pt x="422172" y="556737"/>
                  </a:moveTo>
                  <a:lnTo>
                    <a:pt x="0" y="556737"/>
                  </a:lnTo>
                  <a:lnTo>
                    <a:pt x="389839" y="0"/>
                  </a:lnTo>
                  <a:lnTo>
                    <a:pt x="812011" y="0"/>
                  </a:lnTo>
                  <a:lnTo>
                    <a:pt x="422172" y="556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066316" y="2970327"/>
              <a:ext cx="2268855" cy="1778635"/>
            </a:xfrm>
            <a:custGeom>
              <a:avLst/>
              <a:gdLst/>
              <a:ahLst/>
              <a:cxnLst/>
              <a:rect l="l" t="t" r="r" b="b"/>
              <a:pathLst>
                <a:path w="2268854" h="1778635">
                  <a:moveTo>
                    <a:pt x="2268646" y="1778250"/>
                  </a:moveTo>
                  <a:lnTo>
                    <a:pt x="0" y="1778250"/>
                  </a:lnTo>
                  <a:lnTo>
                    <a:pt x="0" y="0"/>
                  </a:lnTo>
                  <a:lnTo>
                    <a:pt x="2268646" y="0"/>
                  </a:lnTo>
                  <a:lnTo>
                    <a:pt x="2268646" y="1778250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972143" y="4360987"/>
              <a:ext cx="584200" cy="556895"/>
            </a:xfrm>
            <a:custGeom>
              <a:avLst/>
              <a:gdLst/>
              <a:ahLst/>
              <a:cxnLst/>
              <a:rect l="l" t="t" r="r" b="b"/>
              <a:pathLst>
                <a:path w="584200" h="556895">
                  <a:moveTo>
                    <a:pt x="422172" y="556737"/>
                  </a:moveTo>
                  <a:lnTo>
                    <a:pt x="0" y="556737"/>
                  </a:lnTo>
                  <a:lnTo>
                    <a:pt x="389838" y="0"/>
                  </a:lnTo>
                  <a:lnTo>
                    <a:pt x="583848" y="0"/>
                  </a:lnTo>
                  <a:lnTo>
                    <a:pt x="583848" y="325847"/>
                  </a:lnTo>
                  <a:lnTo>
                    <a:pt x="422172" y="556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3566639" y="5290437"/>
              <a:ext cx="515620" cy="218440"/>
            </a:xfrm>
            <a:custGeom>
              <a:avLst/>
              <a:gdLst/>
              <a:ahLst/>
              <a:cxnLst/>
              <a:rect l="l" t="t" r="r" b="b"/>
              <a:pathLst>
                <a:path w="515620" h="218439">
                  <a:moveTo>
                    <a:pt x="515043" y="218443"/>
                  </a:moveTo>
                  <a:lnTo>
                    <a:pt x="0" y="218443"/>
                  </a:lnTo>
                  <a:lnTo>
                    <a:pt x="0" y="102599"/>
                  </a:lnTo>
                  <a:lnTo>
                    <a:pt x="71861" y="0"/>
                  </a:lnTo>
                  <a:lnTo>
                    <a:pt x="515043" y="0"/>
                  </a:lnTo>
                  <a:lnTo>
                    <a:pt x="515043" y="218443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0" y="4791430"/>
              <a:ext cx="4402455" cy="5905500"/>
            </a:xfrm>
            <a:custGeom>
              <a:avLst/>
              <a:gdLst/>
              <a:ahLst/>
              <a:cxnLst/>
              <a:rect l="l" t="t" r="r" b="b"/>
              <a:pathLst>
                <a:path w="4402455" h="5905500">
                  <a:moveTo>
                    <a:pt x="4402061" y="854265"/>
                  </a:moveTo>
                  <a:lnTo>
                    <a:pt x="4184662" y="705065"/>
                  </a:lnTo>
                  <a:lnTo>
                    <a:pt x="4271429" y="705065"/>
                  </a:lnTo>
                  <a:lnTo>
                    <a:pt x="4271429" y="404088"/>
                  </a:lnTo>
                  <a:lnTo>
                    <a:pt x="3779990" y="404088"/>
                  </a:lnTo>
                  <a:lnTo>
                    <a:pt x="3779990" y="427329"/>
                  </a:lnTo>
                  <a:lnTo>
                    <a:pt x="3627437" y="322630"/>
                  </a:lnTo>
                  <a:lnTo>
                    <a:pt x="3157347" y="0"/>
                  </a:lnTo>
                  <a:lnTo>
                    <a:pt x="0" y="4600422"/>
                  </a:lnTo>
                  <a:lnTo>
                    <a:pt x="0" y="5905157"/>
                  </a:lnTo>
                  <a:lnTo>
                    <a:pt x="935545" y="5905157"/>
                  </a:lnTo>
                  <a:lnTo>
                    <a:pt x="4402061" y="854265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716955"/>
            <a:ext cx="7556500" cy="8980170"/>
            <a:chOff x="0" y="1716955"/>
            <a:chExt cx="7556500" cy="898017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92143"/>
              <a:ext cx="7555991" cy="694718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716955"/>
              <a:ext cx="4526280" cy="6463665"/>
            </a:xfrm>
            <a:custGeom>
              <a:avLst/>
              <a:gdLst/>
              <a:ahLst/>
              <a:cxnLst/>
              <a:rect l="l" t="t" r="r" b="b"/>
              <a:pathLst>
                <a:path w="4526280" h="6463665">
                  <a:moveTo>
                    <a:pt x="0" y="6463611"/>
                  </a:moveTo>
                  <a:lnTo>
                    <a:pt x="0" y="0"/>
                  </a:lnTo>
                  <a:lnTo>
                    <a:pt x="4525844" y="0"/>
                  </a:lnTo>
                  <a:lnTo>
                    <a:pt x="0" y="6463611"/>
                  </a:lnTo>
                  <a:close/>
                </a:path>
              </a:pathLst>
            </a:custGeom>
            <a:solidFill>
              <a:srgbClr val="FAEB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6269762"/>
              <a:ext cx="3411854" cy="2237740"/>
            </a:xfrm>
            <a:custGeom>
              <a:avLst/>
              <a:gdLst/>
              <a:ahLst/>
              <a:cxnLst/>
              <a:rect l="l" t="t" r="r" b="b"/>
              <a:pathLst>
                <a:path w="3411854" h="2237740">
                  <a:moveTo>
                    <a:pt x="3065750" y="2237338"/>
                  </a:moveTo>
                  <a:lnTo>
                    <a:pt x="0" y="2237338"/>
                  </a:lnTo>
                  <a:lnTo>
                    <a:pt x="0" y="0"/>
                  </a:lnTo>
                  <a:lnTo>
                    <a:pt x="3411437" y="0"/>
                  </a:lnTo>
                  <a:lnTo>
                    <a:pt x="3411437" y="1743633"/>
                  </a:lnTo>
                  <a:lnTo>
                    <a:pt x="3065750" y="2237338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78553" y="7075586"/>
              <a:ext cx="1377950" cy="1967230"/>
            </a:xfrm>
            <a:custGeom>
              <a:avLst/>
              <a:gdLst/>
              <a:ahLst/>
              <a:cxnLst/>
              <a:rect l="l" t="t" r="r" b="b"/>
              <a:pathLst>
                <a:path w="1377950" h="1967229">
                  <a:moveTo>
                    <a:pt x="1377438" y="1967173"/>
                  </a:moveTo>
                  <a:lnTo>
                    <a:pt x="0" y="1967173"/>
                  </a:lnTo>
                  <a:lnTo>
                    <a:pt x="1377438" y="0"/>
                  </a:lnTo>
                  <a:lnTo>
                    <a:pt x="1377438" y="196717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2324493"/>
              <a:ext cx="2130425" cy="6182995"/>
            </a:xfrm>
            <a:custGeom>
              <a:avLst/>
              <a:gdLst/>
              <a:ahLst/>
              <a:cxnLst/>
              <a:rect l="l" t="t" r="r" b="b"/>
              <a:pathLst>
                <a:path w="2130425" h="6182995">
                  <a:moveTo>
                    <a:pt x="1059218" y="3943680"/>
                  </a:moveTo>
                  <a:lnTo>
                    <a:pt x="0" y="3943680"/>
                  </a:lnTo>
                  <a:lnTo>
                    <a:pt x="0" y="6182842"/>
                  </a:lnTo>
                  <a:lnTo>
                    <a:pt x="1059218" y="6182842"/>
                  </a:lnTo>
                  <a:lnTo>
                    <a:pt x="1059218" y="3943680"/>
                  </a:lnTo>
                  <a:close/>
                </a:path>
                <a:path w="2130425" h="6182995">
                  <a:moveTo>
                    <a:pt x="2130336" y="0"/>
                  </a:moveTo>
                  <a:lnTo>
                    <a:pt x="0" y="0"/>
                  </a:lnTo>
                  <a:lnTo>
                    <a:pt x="0" y="787184"/>
                  </a:lnTo>
                  <a:lnTo>
                    <a:pt x="1579168" y="787184"/>
                  </a:lnTo>
                  <a:lnTo>
                    <a:pt x="2130336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022856" y="7070456"/>
              <a:ext cx="2533650" cy="3626485"/>
            </a:xfrm>
            <a:custGeom>
              <a:avLst/>
              <a:gdLst/>
              <a:ahLst/>
              <a:cxnLst/>
              <a:rect l="l" t="t" r="r" b="b"/>
              <a:pathLst>
                <a:path w="2533650" h="3626484">
                  <a:moveTo>
                    <a:pt x="0" y="3626118"/>
                  </a:moveTo>
                  <a:lnTo>
                    <a:pt x="2533134" y="0"/>
                  </a:lnTo>
                  <a:lnTo>
                    <a:pt x="2533134" y="3626118"/>
                  </a:lnTo>
                  <a:lnTo>
                    <a:pt x="0" y="3626118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060813" y="6980378"/>
              <a:ext cx="2495550" cy="3716654"/>
            </a:xfrm>
            <a:custGeom>
              <a:avLst/>
              <a:gdLst/>
              <a:ahLst/>
              <a:cxnLst/>
              <a:rect l="l" t="t" r="r" b="b"/>
              <a:pathLst>
                <a:path w="2495550" h="3716654">
                  <a:moveTo>
                    <a:pt x="0" y="3716196"/>
                  </a:moveTo>
                  <a:lnTo>
                    <a:pt x="2495178" y="0"/>
                  </a:lnTo>
                  <a:lnTo>
                    <a:pt x="2495178" y="3716196"/>
                  </a:lnTo>
                  <a:lnTo>
                    <a:pt x="0" y="3716196"/>
                  </a:lnTo>
                  <a:close/>
                </a:path>
              </a:pathLst>
            </a:custGeom>
            <a:solidFill>
              <a:srgbClr val="FAEB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2958643" y="2795574"/>
              <a:ext cx="4453255" cy="4483100"/>
            </a:xfrm>
            <a:custGeom>
              <a:avLst/>
              <a:gdLst/>
              <a:ahLst/>
              <a:cxnLst/>
              <a:rect l="l" t="t" r="r" b="b"/>
              <a:pathLst>
                <a:path w="4453255" h="4483100">
                  <a:moveTo>
                    <a:pt x="4452721" y="0"/>
                  </a:moveTo>
                  <a:lnTo>
                    <a:pt x="3138627" y="0"/>
                  </a:lnTo>
                  <a:lnTo>
                    <a:pt x="0" y="4482477"/>
                  </a:lnTo>
                  <a:lnTo>
                    <a:pt x="1712328" y="4482477"/>
                  </a:lnTo>
                  <a:lnTo>
                    <a:pt x="3399040" y="4482477"/>
                  </a:lnTo>
                  <a:lnTo>
                    <a:pt x="4452721" y="4482477"/>
                  </a:lnTo>
                  <a:lnTo>
                    <a:pt x="4452721" y="2977705"/>
                  </a:lnTo>
                  <a:lnTo>
                    <a:pt x="4452721" y="568794"/>
                  </a:lnTo>
                  <a:lnTo>
                    <a:pt x="4452721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7555979" y="0"/>
                  </a:moveTo>
                  <a:lnTo>
                    <a:pt x="2478811" y="0"/>
                  </a:lnTo>
                  <a:lnTo>
                    <a:pt x="0" y="3480079"/>
                  </a:lnTo>
                  <a:lnTo>
                    <a:pt x="0" y="6660997"/>
                  </a:lnTo>
                  <a:lnTo>
                    <a:pt x="0" y="7278052"/>
                  </a:lnTo>
                  <a:lnTo>
                    <a:pt x="0" y="10696575"/>
                  </a:lnTo>
                  <a:lnTo>
                    <a:pt x="4637367" y="10696575"/>
                  </a:lnTo>
                  <a:lnTo>
                    <a:pt x="7072325" y="7278052"/>
                  </a:lnTo>
                  <a:lnTo>
                    <a:pt x="7411364" y="7278052"/>
                  </a:lnTo>
                  <a:lnTo>
                    <a:pt x="7411364" y="6802082"/>
                  </a:lnTo>
                  <a:lnTo>
                    <a:pt x="7555979" y="6599047"/>
                  </a:lnTo>
                  <a:lnTo>
                    <a:pt x="7555979" y="0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039565" y="3775001"/>
              <a:ext cx="3516629" cy="4044950"/>
            </a:xfrm>
            <a:custGeom>
              <a:avLst/>
              <a:gdLst/>
              <a:ahLst/>
              <a:cxnLst/>
              <a:rect l="l" t="t" r="r" b="b"/>
              <a:pathLst>
                <a:path w="3516629" h="4044950">
                  <a:moveTo>
                    <a:pt x="0" y="2502779"/>
                  </a:moveTo>
                  <a:lnTo>
                    <a:pt x="1806693" y="0"/>
                  </a:lnTo>
                  <a:lnTo>
                    <a:pt x="3516425" y="1234212"/>
                  </a:lnTo>
                  <a:lnTo>
                    <a:pt x="3516425" y="2131804"/>
                  </a:lnTo>
                  <a:lnTo>
                    <a:pt x="2135705" y="4044491"/>
                  </a:lnTo>
                  <a:lnTo>
                    <a:pt x="0" y="2502779"/>
                  </a:lnTo>
                  <a:close/>
                </a:path>
              </a:pathLst>
            </a:custGeom>
            <a:solidFill>
              <a:srgbClr val="D5ED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96483"/>
              <a:ext cx="7555991" cy="680009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432286" y="3503254"/>
              <a:ext cx="5123815" cy="7193915"/>
            </a:xfrm>
            <a:custGeom>
              <a:avLst/>
              <a:gdLst/>
              <a:ahLst/>
              <a:cxnLst/>
              <a:rect l="l" t="t" r="r" b="b"/>
              <a:pathLst>
                <a:path w="5123815" h="7193915">
                  <a:moveTo>
                    <a:pt x="0" y="7193320"/>
                  </a:moveTo>
                  <a:lnTo>
                    <a:pt x="5123704" y="0"/>
                  </a:lnTo>
                  <a:lnTo>
                    <a:pt x="5123705" y="7193320"/>
                  </a:lnTo>
                  <a:lnTo>
                    <a:pt x="0" y="7193320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2067225"/>
              <a:ext cx="3894454" cy="609600"/>
            </a:xfrm>
            <a:custGeom>
              <a:avLst/>
              <a:gdLst/>
              <a:ahLst/>
              <a:cxnLst/>
              <a:rect l="l" t="t" r="r" b="b"/>
              <a:pathLst>
                <a:path w="3894454" h="609600">
                  <a:moveTo>
                    <a:pt x="3467160" y="609425"/>
                  </a:moveTo>
                  <a:lnTo>
                    <a:pt x="0" y="609425"/>
                  </a:lnTo>
                  <a:lnTo>
                    <a:pt x="0" y="0"/>
                  </a:lnTo>
                  <a:lnTo>
                    <a:pt x="3893860" y="0"/>
                  </a:lnTo>
                  <a:lnTo>
                    <a:pt x="3467160" y="609425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253049" y="2565957"/>
              <a:ext cx="2158365" cy="4171950"/>
            </a:xfrm>
            <a:custGeom>
              <a:avLst/>
              <a:gdLst/>
              <a:ahLst/>
              <a:cxnLst/>
              <a:rect l="l" t="t" r="r" b="b"/>
              <a:pathLst>
                <a:path w="2158365" h="4171950">
                  <a:moveTo>
                    <a:pt x="2158327" y="4171896"/>
                  </a:moveTo>
                  <a:lnTo>
                    <a:pt x="0" y="4171896"/>
                  </a:lnTo>
                  <a:lnTo>
                    <a:pt x="0" y="0"/>
                  </a:lnTo>
                  <a:lnTo>
                    <a:pt x="2158327" y="0"/>
                  </a:lnTo>
                  <a:lnTo>
                    <a:pt x="2158327" y="4171896"/>
                  </a:lnTo>
                  <a:close/>
                </a:path>
              </a:pathLst>
            </a:custGeom>
            <a:solidFill>
              <a:srgbClr val="CCE9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6882264" y="6083153"/>
              <a:ext cx="529590" cy="755650"/>
            </a:xfrm>
            <a:custGeom>
              <a:avLst/>
              <a:gdLst/>
              <a:ahLst/>
              <a:cxnLst/>
              <a:rect l="l" t="t" r="r" b="b"/>
              <a:pathLst>
                <a:path w="529590" h="755650">
                  <a:moveTo>
                    <a:pt x="529111" y="755631"/>
                  </a:moveTo>
                  <a:lnTo>
                    <a:pt x="0" y="755631"/>
                  </a:lnTo>
                  <a:lnTo>
                    <a:pt x="529111" y="0"/>
                  </a:lnTo>
                  <a:lnTo>
                    <a:pt x="529111" y="755631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2020418" y="14357"/>
            <a:ext cx="1550035" cy="990600"/>
          </a:xfrm>
          <a:custGeom>
            <a:avLst/>
            <a:gdLst/>
            <a:ahLst/>
            <a:cxnLst/>
            <a:rect l="l" t="t" r="r" b="b"/>
            <a:pathLst>
              <a:path w="1550035" h="990600">
                <a:moveTo>
                  <a:pt x="856375" y="990398"/>
                </a:moveTo>
                <a:lnTo>
                  <a:pt x="0" y="990398"/>
                </a:lnTo>
                <a:lnTo>
                  <a:pt x="693491" y="0"/>
                </a:lnTo>
                <a:lnTo>
                  <a:pt x="1549866" y="0"/>
                </a:lnTo>
                <a:lnTo>
                  <a:pt x="856375" y="9903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35418" y="117741"/>
            <a:ext cx="3490595" cy="344805"/>
          </a:xfrm>
          <a:custGeom>
            <a:avLst/>
            <a:gdLst/>
            <a:ahLst/>
            <a:cxnLst/>
            <a:rect l="l" t="t" r="r" b="b"/>
            <a:pathLst>
              <a:path w="3490595" h="344805">
                <a:moveTo>
                  <a:pt x="3490315" y="0"/>
                </a:moveTo>
                <a:lnTo>
                  <a:pt x="839939" y="0"/>
                </a:lnTo>
                <a:lnTo>
                  <a:pt x="714451" y="0"/>
                </a:lnTo>
                <a:lnTo>
                  <a:pt x="0" y="0"/>
                </a:lnTo>
                <a:lnTo>
                  <a:pt x="0" y="344614"/>
                </a:lnTo>
                <a:lnTo>
                  <a:pt x="473138" y="344614"/>
                </a:lnTo>
                <a:lnTo>
                  <a:pt x="839939" y="344614"/>
                </a:lnTo>
                <a:lnTo>
                  <a:pt x="3249028" y="344614"/>
                </a:lnTo>
                <a:lnTo>
                  <a:pt x="3490315" y="0"/>
                </a:lnTo>
                <a:close/>
              </a:path>
            </a:pathLst>
          </a:custGeom>
          <a:solidFill>
            <a:srgbClr val="0097A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43461"/>
              <a:ext cx="7555991" cy="544829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0" y="0"/>
              <a:ext cx="5254625" cy="7376795"/>
            </a:xfrm>
            <a:custGeom>
              <a:avLst/>
              <a:gdLst/>
              <a:ahLst/>
              <a:cxnLst/>
              <a:rect l="l" t="t" r="r" b="b"/>
              <a:pathLst>
                <a:path w="5254625" h="7376795">
                  <a:moveTo>
                    <a:pt x="0" y="7376636"/>
                  </a:moveTo>
                  <a:lnTo>
                    <a:pt x="0" y="0"/>
                  </a:lnTo>
                  <a:lnTo>
                    <a:pt x="5254278" y="0"/>
                  </a:lnTo>
                  <a:lnTo>
                    <a:pt x="0" y="7376636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626255" y="1019124"/>
              <a:ext cx="5025390" cy="3465829"/>
            </a:xfrm>
            <a:custGeom>
              <a:avLst/>
              <a:gdLst/>
              <a:ahLst/>
              <a:cxnLst/>
              <a:rect l="l" t="t" r="r" b="b"/>
              <a:pathLst>
                <a:path w="5025390" h="3465829">
                  <a:moveTo>
                    <a:pt x="4071792" y="3465270"/>
                  </a:moveTo>
                  <a:lnTo>
                    <a:pt x="0" y="3465270"/>
                  </a:lnTo>
                  <a:lnTo>
                    <a:pt x="5025305" y="0"/>
                  </a:lnTo>
                  <a:lnTo>
                    <a:pt x="5025305" y="2103526"/>
                  </a:lnTo>
                  <a:lnTo>
                    <a:pt x="4071792" y="3465270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48355" y="7826405"/>
              <a:ext cx="2007870" cy="2870200"/>
            </a:xfrm>
            <a:custGeom>
              <a:avLst/>
              <a:gdLst/>
              <a:ahLst/>
              <a:cxnLst/>
              <a:rect l="l" t="t" r="r" b="b"/>
              <a:pathLst>
                <a:path w="2007870" h="2870200">
                  <a:moveTo>
                    <a:pt x="0" y="2870169"/>
                  </a:moveTo>
                  <a:lnTo>
                    <a:pt x="2007635" y="0"/>
                  </a:lnTo>
                  <a:lnTo>
                    <a:pt x="2007635" y="1115670"/>
                  </a:lnTo>
                  <a:lnTo>
                    <a:pt x="780393" y="2870169"/>
                  </a:lnTo>
                  <a:lnTo>
                    <a:pt x="0" y="2870169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49060" y="1019124"/>
              <a:ext cx="3784600" cy="3465829"/>
            </a:xfrm>
            <a:custGeom>
              <a:avLst/>
              <a:gdLst/>
              <a:ahLst/>
              <a:cxnLst/>
              <a:rect l="l" t="t" r="r" b="b"/>
              <a:pathLst>
                <a:path w="3784600" h="3465829">
                  <a:moveTo>
                    <a:pt x="0" y="0"/>
                  </a:moveTo>
                  <a:lnTo>
                    <a:pt x="3784102" y="0"/>
                  </a:lnTo>
                  <a:lnTo>
                    <a:pt x="3784102" y="3465271"/>
                  </a:lnTo>
                  <a:lnTo>
                    <a:pt x="0" y="3465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F5F5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21757"/>
            <a:ext cx="7556500" cy="10274935"/>
            <a:chOff x="0" y="421757"/>
            <a:chExt cx="7556500" cy="102749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53003"/>
              <a:ext cx="7555991" cy="638174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5074078" y="5613100"/>
              <a:ext cx="2482215" cy="3544570"/>
            </a:xfrm>
            <a:custGeom>
              <a:avLst/>
              <a:gdLst/>
              <a:ahLst/>
              <a:cxnLst/>
              <a:rect l="l" t="t" r="r" b="b"/>
              <a:pathLst>
                <a:path w="2482215" h="3544570">
                  <a:moveTo>
                    <a:pt x="2481914" y="3544520"/>
                  </a:moveTo>
                  <a:lnTo>
                    <a:pt x="0" y="3544520"/>
                  </a:lnTo>
                  <a:lnTo>
                    <a:pt x="2481914" y="0"/>
                  </a:lnTo>
                  <a:lnTo>
                    <a:pt x="2481914" y="354452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924785" y="421757"/>
              <a:ext cx="6631305" cy="8736330"/>
            </a:xfrm>
            <a:custGeom>
              <a:avLst/>
              <a:gdLst/>
              <a:ahLst/>
              <a:cxnLst/>
              <a:rect l="l" t="t" r="r" b="b"/>
              <a:pathLst>
                <a:path w="6631305" h="8736330">
                  <a:moveTo>
                    <a:pt x="5809753" y="8735862"/>
                  </a:moveTo>
                  <a:lnTo>
                    <a:pt x="0" y="8735862"/>
                  </a:lnTo>
                  <a:lnTo>
                    <a:pt x="6116883" y="0"/>
                  </a:lnTo>
                  <a:lnTo>
                    <a:pt x="6631206" y="0"/>
                  </a:lnTo>
                  <a:lnTo>
                    <a:pt x="6631206" y="7562694"/>
                  </a:lnTo>
                  <a:lnTo>
                    <a:pt x="5809753" y="8735862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712952"/>
              <a:ext cx="5263515" cy="970915"/>
            </a:xfrm>
            <a:custGeom>
              <a:avLst/>
              <a:gdLst/>
              <a:ahLst/>
              <a:cxnLst/>
              <a:rect l="l" t="t" r="r" b="b"/>
              <a:pathLst>
                <a:path w="5263515" h="970914">
                  <a:moveTo>
                    <a:pt x="4583412" y="970651"/>
                  </a:moveTo>
                  <a:lnTo>
                    <a:pt x="0" y="970651"/>
                  </a:lnTo>
                  <a:lnTo>
                    <a:pt x="0" y="0"/>
                  </a:lnTo>
                  <a:lnTo>
                    <a:pt x="5263030" y="0"/>
                  </a:lnTo>
                  <a:lnTo>
                    <a:pt x="4583412" y="970651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345104" y="2625945"/>
              <a:ext cx="3996054" cy="5433060"/>
            </a:xfrm>
            <a:custGeom>
              <a:avLst/>
              <a:gdLst/>
              <a:ahLst/>
              <a:cxnLst/>
              <a:rect l="l" t="t" r="r" b="b"/>
              <a:pathLst>
                <a:path w="3996054" h="5433059">
                  <a:moveTo>
                    <a:pt x="0" y="5433029"/>
                  </a:moveTo>
                  <a:lnTo>
                    <a:pt x="3995848" y="5433029"/>
                  </a:lnTo>
                  <a:lnTo>
                    <a:pt x="3995848" y="0"/>
                  </a:lnTo>
                  <a:lnTo>
                    <a:pt x="0" y="0"/>
                  </a:lnTo>
                  <a:lnTo>
                    <a:pt x="0" y="54330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8058974"/>
              <a:ext cx="7556500" cy="2500630"/>
            </a:xfrm>
            <a:custGeom>
              <a:avLst/>
              <a:gdLst/>
              <a:ahLst/>
              <a:cxnLst/>
              <a:rect l="l" t="t" r="r" b="b"/>
              <a:pathLst>
                <a:path w="7556500" h="2500629">
                  <a:moveTo>
                    <a:pt x="7555991" y="2500198"/>
                  </a:moveTo>
                  <a:lnTo>
                    <a:pt x="0" y="2500198"/>
                  </a:lnTo>
                  <a:lnTo>
                    <a:pt x="0" y="0"/>
                  </a:lnTo>
                  <a:lnTo>
                    <a:pt x="7555991" y="0"/>
                  </a:lnTo>
                  <a:lnTo>
                    <a:pt x="7555991" y="2500198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6298183"/>
              <a:ext cx="6731000" cy="4398645"/>
            </a:xfrm>
            <a:custGeom>
              <a:avLst/>
              <a:gdLst/>
              <a:ahLst/>
              <a:cxnLst/>
              <a:rect l="l" t="t" r="r" b="b"/>
              <a:pathLst>
                <a:path w="6731000" h="4398645">
                  <a:moveTo>
                    <a:pt x="0" y="4398390"/>
                  </a:moveTo>
                  <a:lnTo>
                    <a:pt x="0" y="4014693"/>
                  </a:lnTo>
                  <a:lnTo>
                    <a:pt x="2871547" y="0"/>
                  </a:lnTo>
                  <a:lnTo>
                    <a:pt x="6730972" y="2760489"/>
                  </a:lnTo>
                  <a:lnTo>
                    <a:pt x="5559448" y="4398390"/>
                  </a:lnTo>
                  <a:lnTo>
                    <a:pt x="0" y="4398390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306790" y="4817539"/>
              <a:ext cx="3298825" cy="3569335"/>
            </a:xfrm>
            <a:custGeom>
              <a:avLst/>
              <a:gdLst/>
              <a:ahLst/>
              <a:cxnLst/>
              <a:rect l="l" t="t" r="r" b="b"/>
              <a:pathLst>
                <a:path w="3298825" h="3569334">
                  <a:moveTo>
                    <a:pt x="3298249" y="3568809"/>
                  </a:moveTo>
                  <a:lnTo>
                    <a:pt x="0" y="3568809"/>
                  </a:lnTo>
                  <a:lnTo>
                    <a:pt x="0" y="0"/>
                  </a:lnTo>
                  <a:lnTo>
                    <a:pt x="3298249" y="0"/>
                  </a:lnTo>
                  <a:lnTo>
                    <a:pt x="3298249" y="35688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595982" y="6556603"/>
              <a:ext cx="1960245" cy="3261360"/>
            </a:xfrm>
            <a:custGeom>
              <a:avLst/>
              <a:gdLst/>
              <a:ahLst/>
              <a:cxnLst/>
              <a:rect l="l" t="t" r="r" b="b"/>
              <a:pathLst>
                <a:path w="1960245" h="3261359">
                  <a:moveTo>
                    <a:pt x="598620" y="3260835"/>
                  </a:moveTo>
                  <a:lnTo>
                    <a:pt x="0" y="2849007"/>
                  </a:lnTo>
                  <a:lnTo>
                    <a:pt x="1960008" y="0"/>
                  </a:lnTo>
                  <a:lnTo>
                    <a:pt x="1960008" y="1281964"/>
                  </a:lnTo>
                  <a:lnTo>
                    <a:pt x="598620" y="3260835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135667" y="7925774"/>
              <a:ext cx="1420495" cy="2373630"/>
            </a:xfrm>
            <a:custGeom>
              <a:avLst/>
              <a:gdLst/>
              <a:ahLst/>
              <a:cxnLst/>
              <a:rect l="l" t="t" r="r" b="b"/>
              <a:pathLst>
                <a:path w="1420495" h="2373629">
                  <a:moveTo>
                    <a:pt x="1420324" y="1150513"/>
                  </a:moveTo>
                  <a:lnTo>
                    <a:pt x="579112" y="2373273"/>
                  </a:lnTo>
                  <a:lnTo>
                    <a:pt x="0" y="1974865"/>
                  </a:lnTo>
                  <a:lnTo>
                    <a:pt x="1358632" y="0"/>
                  </a:lnTo>
                  <a:lnTo>
                    <a:pt x="1420324" y="42441"/>
                  </a:lnTo>
                  <a:lnTo>
                    <a:pt x="1420324" y="115051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617720" y="6959320"/>
              <a:ext cx="2936240" cy="2029460"/>
            </a:xfrm>
            <a:custGeom>
              <a:avLst/>
              <a:gdLst/>
              <a:ahLst/>
              <a:cxnLst/>
              <a:rect l="l" t="t" r="r" b="b"/>
              <a:pathLst>
                <a:path w="2936240" h="2029459">
                  <a:moveTo>
                    <a:pt x="1771586" y="1428445"/>
                  </a:moveTo>
                  <a:lnTo>
                    <a:pt x="0" y="1428445"/>
                  </a:lnTo>
                  <a:lnTo>
                    <a:pt x="0" y="2029142"/>
                  </a:lnTo>
                  <a:lnTo>
                    <a:pt x="1771586" y="2029142"/>
                  </a:lnTo>
                  <a:lnTo>
                    <a:pt x="1771586" y="1428445"/>
                  </a:lnTo>
                  <a:close/>
                </a:path>
                <a:path w="2936240" h="2029459">
                  <a:moveTo>
                    <a:pt x="2936075" y="190576"/>
                  </a:moveTo>
                  <a:lnTo>
                    <a:pt x="2659049" y="0"/>
                  </a:lnTo>
                  <a:lnTo>
                    <a:pt x="2308669" y="509295"/>
                  </a:lnTo>
                  <a:lnTo>
                    <a:pt x="2460028" y="613435"/>
                  </a:lnTo>
                  <a:lnTo>
                    <a:pt x="2256675" y="909027"/>
                  </a:lnTo>
                  <a:lnTo>
                    <a:pt x="2533700" y="1099604"/>
                  </a:lnTo>
                  <a:lnTo>
                    <a:pt x="2884081" y="590296"/>
                  </a:lnTo>
                  <a:lnTo>
                    <a:pt x="2732709" y="486181"/>
                  </a:lnTo>
                  <a:lnTo>
                    <a:pt x="2936075" y="190576"/>
                  </a:lnTo>
                  <a:close/>
                </a:path>
              </a:pathLst>
            </a:custGeom>
            <a:solidFill>
              <a:srgbClr val="FBECB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7916807"/>
                  </a:lnTo>
                  <a:lnTo>
                    <a:pt x="5293860" y="0"/>
                  </a:lnTo>
                  <a:lnTo>
                    <a:pt x="7555991" y="0"/>
                  </a:lnTo>
                  <a:lnTo>
                    <a:pt x="7555991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5277485" cy="7876540"/>
            </a:xfrm>
            <a:custGeom>
              <a:avLst/>
              <a:gdLst/>
              <a:ahLst/>
              <a:cxnLst/>
              <a:rect l="l" t="t" r="r" b="b"/>
              <a:pathLst>
                <a:path w="5277485" h="7876540">
                  <a:moveTo>
                    <a:pt x="0" y="7876247"/>
                  </a:moveTo>
                  <a:lnTo>
                    <a:pt x="0" y="0"/>
                  </a:lnTo>
                  <a:lnTo>
                    <a:pt x="5277417" y="0"/>
                  </a:lnTo>
                  <a:lnTo>
                    <a:pt x="0" y="7876247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083371" y="490029"/>
              <a:ext cx="5473065" cy="4388485"/>
            </a:xfrm>
            <a:custGeom>
              <a:avLst/>
              <a:gdLst/>
              <a:ahLst/>
              <a:cxnLst/>
              <a:rect l="l" t="t" r="r" b="b"/>
              <a:pathLst>
                <a:path w="5473065" h="4388485">
                  <a:moveTo>
                    <a:pt x="5472608" y="0"/>
                  </a:moveTo>
                  <a:lnTo>
                    <a:pt x="3075267" y="0"/>
                  </a:lnTo>
                  <a:lnTo>
                    <a:pt x="0" y="4388485"/>
                  </a:lnTo>
                  <a:lnTo>
                    <a:pt x="5472608" y="4388485"/>
                  </a:lnTo>
                  <a:lnTo>
                    <a:pt x="5472608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90029"/>
              <a:ext cx="2705100" cy="3860165"/>
            </a:xfrm>
            <a:custGeom>
              <a:avLst/>
              <a:gdLst/>
              <a:ahLst/>
              <a:cxnLst/>
              <a:rect l="l" t="t" r="r" b="b"/>
              <a:pathLst>
                <a:path w="2705100" h="3860165">
                  <a:moveTo>
                    <a:pt x="2704998" y="0"/>
                  </a:moveTo>
                  <a:lnTo>
                    <a:pt x="0" y="0"/>
                  </a:lnTo>
                  <a:lnTo>
                    <a:pt x="0" y="3860076"/>
                  </a:lnTo>
                  <a:lnTo>
                    <a:pt x="2704998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83484" y="1278325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33630" y="1278325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1E3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077675" y="1278325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83484" y="1278325"/>
              <a:ext cx="1177290" cy="386080"/>
            </a:xfrm>
            <a:custGeom>
              <a:avLst/>
              <a:gdLst/>
              <a:ahLst/>
              <a:cxnLst/>
              <a:rect l="l" t="t" r="r" b="b"/>
              <a:pathLst>
                <a:path w="1177290" h="386080">
                  <a:moveTo>
                    <a:pt x="1177289" y="386065"/>
                  </a:moveTo>
                  <a:lnTo>
                    <a:pt x="0" y="386065"/>
                  </a:lnTo>
                  <a:lnTo>
                    <a:pt x="0" y="0"/>
                  </a:lnTo>
                  <a:lnTo>
                    <a:pt x="1177289" y="0"/>
                  </a:lnTo>
                  <a:lnTo>
                    <a:pt x="1177289" y="386065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633630" y="1278325"/>
              <a:ext cx="1177290" cy="386080"/>
            </a:xfrm>
            <a:custGeom>
              <a:avLst/>
              <a:gdLst/>
              <a:ahLst/>
              <a:cxnLst/>
              <a:rect l="l" t="t" r="r" b="b"/>
              <a:pathLst>
                <a:path w="1177289" h="386080">
                  <a:moveTo>
                    <a:pt x="1177289" y="386065"/>
                  </a:moveTo>
                  <a:lnTo>
                    <a:pt x="0" y="386065"/>
                  </a:lnTo>
                  <a:lnTo>
                    <a:pt x="0" y="0"/>
                  </a:lnTo>
                  <a:lnTo>
                    <a:pt x="1177289" y="0"/>
                  </a:lnTo>
                  <a:lnTo>
                    <a:pt x="1177289" y="386065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729665" y="1278330"/>
              <a:ext cx="5525770" cy="388620"/>
            </a:xfrm>
            <a:custGeom>
              <a:avLst/>
              <a:gdLst/>
              <a:ahLst/>
              <a:cxnLst/>
              <a:rect l="l" t="t" r="r" b="b"/>
              <a:pathLst>
                <a:path w="5525770" h="388619">
                  <a:moveTo>
                    <a:pt x="1417510" y="2032"/>
                  </a:moveTo>
                  <a:lnTo>
                    <a:pt x="270510" y="2032"/>
                  </a:lnTo>
                  <a:lnTo>
                    <a:pt x="0" y="388099"/>
                  </a:lnTo>
                  <a:lnTo>
                    <a:pt x="1146949" y="388099"/>
                  </a:lnTo>
                  <a:lnTo>
                    <a:pt x="1417510" y="2032"/>
                  </a:lnTo>
                  <a:close/>
                </a:path>
                <a:path w="5525770" h="388619">
                  <a:moveTo>
                    <a:pt x="5525300" y="0"/>
                  </a:moveTo>
                  <a:lnTo>
                    <a:pt x="4348010" y="0"/>
                  </a:lnTo>
                  <a:lnTo>
                    <a:pt x="4348010" y="386067"/>
                  </a:lnTo>
                  <a:lnTo>
                    <a:pt x="5525300" y="386067"/>
                  </a:lnTo>
                  <a:lnTo>
                    <a:pt x="5525300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3179813" y="1280362"/>
              <a:ext cx="1417955" cy="386080"/>
            </a:xfrm>
            <a:custGeom>
              <a:avLst/>
              <a:gdLst/>
              <a:ahLst/>
              <a:cxnLst/>
              <a:rect l="l" t="t" r="r" b="b"/>
              <a:pathLst>
                <a:path w="1417954" h="386080">
                  <a:moveTo>
                    <a:pt x="1417459" y="0"/>
                  </a:moveTo>
                  <a:lnTo>
                    <a:pt x="270510" y="0"/>
                  </a:lnTo>
                  <a:lnTo>
                    <a:pt x="0" y="386067"/>
                  </a:lnTo>
                  <a:lnTo>
                    <a:pt x="1146911" y="386067"/>
                  </a:lnTo>
                  <a:lnTo>
                    <a:pt x="1417459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623865" y="1280362"/>
              <a:ext cx="1417955" cy="386080"/>
            </a:xfrm>
            <a:custGeom>
              <a:avLst/>
              <a:gdLst/>
              <a:ahLst/>
              <a:cxnLst/>
              <a:rect l="l" t="t" r="r" b="b"/>
              <a:pathLst>
                <a:path w="1417954" h="386080">
                  <a:moveTo>
                    <a:pt x="1417459" y="0"/>
                  </a:moveTo>
                  <a:lnTo>
                    <a:pt x="270510" y="0"/>
                  </a:lnTo>
                  <a:lnTo>
                    <a:pt x="0" y="386067"/>
                  </a:lnTo>
                  <a:lnTo>
                    <a:pt x="1146911" y="386067"/>
                  </a:lnTo>
                  <a:lnTo>
                    <a:pt x="1417459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0" y="636307"/>
              <a:ext cx="1570990" cy="457834"/>
            </a:xfrm>
            <a:custGeom>
              <a:avLst/>
              <a:gdLst/>
              <a:ahLst/>
              <a:cxnLst/>
              <a:rect l="l" t="t" r="r" b="b"/>
              <a:pathLst>
                <a:path w="1570990" h="457834">
                  <a:moveTo>
                    <a:pt x="1570647" y="0"/>
                  </a:moveTo>
                  <a:lnTo>
                    <a:pt x="1078090" y="0"/>
                  </a:lnTo>
                  <a:lnTo>
                    <a:pt x="900379" y="0"/>
                  </a:lnTo>
                  <a:lnTo>
                    <a:pt x="0" y="0"/>
                  </a:lnTo>
                  <a:lnTo>
                    <a:pt x="0" y="457428"/>
                  </a:lnTo>
                  <a:lnTo>
                    <a:pt x="579805" y="457428"/>
                  </a:lnTo>
                  <a:lnTo>
                    <a:pt x="1078090" y="457428"/>
                  </a:lnTo>
                  <a:lnTo>
                    <a:pt x="1250111" y="457428"/>
                  </a:lnTo>
                  <a:lnTo>
                    <a:pt x="1570647" y="0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68998" y="1372031"/>
              <a:ext cx="358775" cy="195580"/>
            </a:xfrm>
            <a:custGeom>
              <a:avLst/>
              <a:gdLst/>
              <a:ahLst/>
              <a:cxnLst/>
              <a:rect l="l" t="t" r="r" b="b"/>
              <a:pathLst>
                <a:path w="358775" h="195580">
                  <a:moveTo>
                    <a:pt x="358724" y="36449"/>
                  </a:moveTo>
                  <a:lnTo>
                    <a:pt x="346151" y="5600"/>
                  </a:lnTo>
                  <a:lnTo>
                    <a:pt x="346151" y="33528"/>
                  </a:lnTo>
                  <a:lnTo>
                    <a:pt x="344360" y="38239"/>
                  </a:lnTo>
                  <a:lnTo>
                    <a:pt x="341147" y="41490"/>
                  </a:lnTo>
                  <a:lnTo>
                    <a:pt x="242976" y="141655"/>
                  </a:lnTo>
                  <a:lnTo>
                    <a:pt x="235661" y="143090"/>
                  </a:lnTo>
                  <a:lnTo>
                    <a:pt x="174459" y="142887"/>
                  </a:lnTo>
                  <a:lnTo>
                    <a:pt x="133718" y="142951"/>
                  </a:lnTo>
                  <a:lnTo>
                    <a:pt x="114554" y="143484"/>
                  </a:lnTo>
                  <a:lnTo>
                    <a:pt x="64782" y="182372"/>
                  </a:lnTo>
                  <a:lnTo>
                    <a:pt x="64008" y="182333"/>
                  </a:lnTo>
                  <a:lnTo>
                    <a:pt x="63601" y="181800"/>
                  </a:lnTo>
                  <a:lnTo>
                    <a:pt x="13906" y="122796"/>
                  </a:lnTo>
                  <a:lnTo>
                    <a:pt x="13944" y="122072"/>
                  </a:lnTo>
                  <a:lnTo>
                    <a:pt x="14439" y="121577"/>
                  </a:lnTo>
                  <a:lnTo>
                    <a:pt x="51117" y="87604"/>
                  </a:lnTo>
                  <a:lnTo>
                    <a:pt x="64262" y="74612"/>
                  </a:lnTo>
                  <a:lnTo>
                    <a:pt x="76949" y="64262"/>
                  </a:lnTo>
                  <a:lnTo>
                    <a:pt x="89395" y="56426"/>
                  </a:lnTo>
                  <a:lnTo>
                    <a:pt x="101828" y="50914"/>
                  </a:lnTo>
                  <a:lnTo>
                    <a:pt x="114300" y="48044"/>
                  </a:lnTo>
                  <a:lnTo>
                    <a:pt x="125933" y="48133"/>
                  </a:lnTo>
                  <a:lnTo>
                    <a:pt x="137490" y="50304"/>
                  </a:lnTo>
                  <a:lnTo>
                    <a:pt x="160794" y="56934"/>
                  </a:lnTo>
                  <a:lnTo>
                    <a:pt x="174586" y="59639"/>
                  </a:lnTo>
                  <a:lnTo>
                    <a:pt x="188696" y="60871"/>
                  </a:lnTo>
                  <a:lnTo>
                    <a:pt x="202704" y="61150"/>
                  </a:lnTo>
                  <a:lnTo>
                    <a:pt x="230009" y="60756"/>
                  </a:lnTo>
                  <a:lnTo>
                    <a:pt x="251802" y="61645"/>
                  </a:lnTo>
                  <a:lnTo>
                    <a:pt x="255549" y="61645"/>
                  </a:lnTo>
                  <a:lnTo>
                    <a:pt x="259041" y="63144"/>
                  </a:lnTo>
                  <a:lnTo>
                    <a:pt x="264414" y="68592"/>
                  </a:lnTo>
                  <a:lnTo>
                    <a:pt x="265836" y="72174"/>
                  </a:lnTo>
                  <a:lnTo>
                    <a:pt x="265836" y="83908"/>
                  </a:lnTo>
                  <a:lnTo>
                    <a:pt x="259537" y="90335"/>
                  </a:lnTo>
                  <a:lnTo>
                    <a:pt x="155790" y="90335"/>
                  </a:lnTo>
                  <a:lnTo>
                    <a:pt x="151726" y="94195"/>
                  </a:lnTo>
                  <a:lnTo>
                    <a:pt x="152869" y="102933"/>
                  </a:lnTo>
                  <a:lnTo>
                    <a:pt x="159816" y="103416"/>
                  </a:lnTo>
                  <a:lnTo>
                    <a:pt x="163639" y="103085"/>
                  </a:lnTo>
                  <a:lnTo>
                    <a:pt x="251841" y="103085"/>
                  </a:lnTo>
                  <a:lnTo>
                    <a:pt x="262166" y="100965"/>
                  </a:lnTo>
                  <a:lnTo>
                    <a:pt x="270598" y="95148"/>
                  </a:lnTo>
                  <a:lnTo>
                    <a:pt x="276275" y="86537"/>
                  </a:lnTo>
                  <a:lnTo>
                    <a:pt x="278358" y="75984"/>
                  </a:lnTo>
                  <a:lnTo>
                    <a:pt x="278358" y="70751"/>
                  </a:lnTo>
                  <a:lnTo>
                    <a:pt x="276898" y="65747"/>
                  </a:lnTo>
                  <a:lnTo>
                    <a:pt x="274167" y="61442"/>
                  </a:lnTo>
                  <a:lnTo>
                    <a:pt x="274853" y="60756"/>
                  </a:lnTo>
                  <a:lnTo>
                    <a:pt x="282854" y="52578"/>
                  </a:lnTo>
                  <a:lnTo>
                    <a:pt x="316471" y="18288"/>
                  </a:lnTo>
                  <a:lnTo>
                    <a:pt x="321957" y="14376"/>
                  </a:lnTo>
                  <a:lnTo>
                    <a:pt x="328155" y="12700"/>
                  </a:lnTo>
                  <a:lnTo>
                    <a:pt x="334352" y="13322"/>
                  </a:lnTo>
                  <a:lnTo>
                    <a:pt x="339852" y="16294"/>
                  </a:lnTo>
                  <a:lnTo>
                    <a:pt x="343547" y="19431"/>
                  </a:lnTo>
                  <a:lnTo>
                    <a:pt x="345706" y="23812"/>
                  </a:lnTo>
                  <a:lnTo>
                    <a:pt x="345909" y="28689"/>
                  </a:lnTo>
                  <a:lnTo>
                    <a:pt x="346151" y="33528"/>
                  </a:lnTo>
                  <a:lnTo>
                    <a:pt x="346151" y="5600"/>
                  </a:lnTo>
                  <a:lnTo>
                    <a:pt x="338175" y="1219"/>
                  </a:lnTo>
                  <a:lnTo>
                    <a:pt x="327482" y="0"/>
                  </a:lnTo>
                  <a:lnTo>
                    <a:pt x="316877" y="2717"/>
                  </a:lnTo>
                  <a:lnTo>
                    <a:pt x="307555" y="9271"/>
                  </a:lnTo>
                  <a:lnTo>
                    <a:pt x="265099" y="52578"/>
                  </a:lnTo>
                  <a:lnTo>
                    <a:pt x="261124" y="50190"/>
                  </a:lnTo>
                  <a:lnTo>
                    <a:pt x="256641" y="48882"/>
                  </a:lnTo>
                  <a:lnTo>
                    <a:pt x="252044" y="48882"/>
                  </a:lnTo>
                  <a:lnTo>
                    <a:pt x="238772" y="48399"/>
                  </a:lnTo>
                  <a:lnTo>
                    <a:pt x="226314" y="48031"/>
                  </a:lnTo>
                  <a:lnTo>
                    <a:pt x="202717" y="48399"/>
                  </a:lnTo>
                  <a:lnTo>
                    <a:pt x="189496" y="48158"/>
                  </a:lnTo>
                  <a:lnTo>
                    <a:pt x="188252" y="48044"/>
                  </a:lnTo>
                  <a:lnTo>
                    <a:pt x="176479" y="47028"/>
                  </a:lnTo>
                  <a:lnTo>
                    <a:pt x="163931" y="44577"/>
                  </a:lnTo>
                  <a:lnTo>
                    <a:pt x="140030" y="37833"/>
                  </a:lnTo>
                  <a:lnTo>
                    <a:pt x="126784" y="35420"/>
                  </a:lnTo>
                  <a:lnTo>
                    <a:pt x="112864" y="35382"/>
                  </a:lnTo>
                  <a:lnTo>
                    <a:pt x="97726" y="38849"/>
                  </a:lnTo>
                  <a:lnTo>
                    <a:pt x="83921" y="44907"/>
                  </a:lnTo>
                  <a:lnTo>
                    <a:pt x="70243" y="53441"/>
                  </a:lnTo>
                  <a:lnTo>
                    <a:pt x="56426" y="64617"/>
                  </a:lnTo>
                  <a:lnTo>
                    <a:pt x="42214" y="78625"/>
                  </a:lnTo>
                  <a:lnTo>
                    <a:pt x="533" y="117144"/>
                  </a:lnTo>
                  <a:lnTo>
                    <a:pt x="0" y="125933"/>
                  </a:lnTo>
                  <a:lnTo>
                    <a:pt x="4838" y="131622"/>
                  </a:lnTo>
                  <a:lnTo>
                    <a:pt x="56769" y="193294"/>
                  </a:lnTo>
                  <a:lnTo>
                    <a:pt x="60629" y="194919"/>
                  </a:lnTo>
                  <a:lnTo>
                    <a:pt x="64503" y="194919"/>
                  </a:lnTo>
                  <a:lnTo>
                    <a:pt x="67424" y="194970"/>
                  </a:lnTo>
                  <a:lnTo>
                    <a:pt x="70358" y="194030"/>
                  </a:lnTo>
                  <a:lnTo>
                    <a:pt x="85305" y="182372"/>
                  </a:lnTo>
                  <a:lnTo>
                    <a:pt x="119380" y="155727"/>
                  </a:lnTo>
                  <a:lnTo>
                    <a:pt x="241071" y="155879"/>
                  </a:lnTo>
                  <a:lnTo>
                    <a:pt x="355625" y="44653"/>
                  </a:lnTo>
                  <a:lnTo>
                    <a:pt x="358724" y="36449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2986138" y="4239081"/>
              <a:ext cx="4570095" cy="1829435"/>
            </a:xfrm>
            <a:custGeom>
              <a:avLst/>
              <a:gdLst/>
              <a:ahLst/>
              <a:cxnLst/>
              <a:rect l="l" t="t" r="r" b="b"/>
              <a:pathLst>
                <a:path w="4570095" h="1829435">
                  <a:moveTo>
                    <a:pt x="1597367" y="231762"/>
                  </a:moveTo>
                  <a:lnTo>
                    <a:pt x="0" y="231762"/>
                  </a:lnTo>
                  <a:lnTo>
                    <a:pt x="0" y="1829130"/>
                  </a:lnTo>
                  <a:lnTo>
                    <a:pt x="1597367" y="1829130"/>
                  </a:lnTo>
                  <a:lnTo>
                    <a:pt x="1597367" y="231762"/>
                  </a:lnTo>
                  <a:close/>
                </a:path>
                <a:path w="4570095" h="1829435">
                  <a:moveTo>
                    <a:pt x="4569841" y="0"/>
                  </a:moveTo>
                  <a:lnTo>
                    <a:pt x="4121759" y="639432"/>
                  </a:lnTo>
                  <a:lnTo>
                    <a:pt x="4569841" y="639432"/>
                  </a:lnTo>
                  <a:lnTo>
                    <a:pt x="4569841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65087" y="1308556"/>
              <a:ext cx="5551170" cy="340995"/>
            </a:xfrm>
            <a:custGeom>
              <a:avLst/>
              <a:gdLst/>
              <a:ahLst/>
              <a:cxnLst/>
              <a:rect l="l" t="t" r="r" b="b"/>
              <a:pathLst>
                <a:path w="5551170" h="340994">
                  <a:moveTo>
                    <a:pt x="736612" y="0"/>
                  </a:moveTo>
                  <a:lnTo>
                    <a:pt x="0" y="0"/>
                  </a:lnTo>
                  <a:lnTo>
                    <a:pt x="0" y="250088"/>
                  </a:lnTo>
                  <a:lnTo>
                    <a:pt x="736612" y="250088"/>
                  </a:lnTo>
                  <a:lnTo>
                    <a:pt x="736612" y="0"/>
                  </a:lnTo>
                  <a:close/>
                </a:path>
                <a:path w="5551170" h="340994">
                  <a:moveTo>
                    <a:pt x="5551157" y="0"/>
                  </a:moveTo>
                  <a:lnTo>
                    <a:pt x="4814570" y="0"/>
                  </a:lnTo>
                  <a:lnTo>
                    <a:pt x="4814570" y="340372"/>
                  </a:lnTo>
                  <a:lnTo>
                    <a:pt x="5551157" y="340372"/>
                  </a:lnTo>
                  <a:lnTo>
                    <a:pt x="5551157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2668194" y="1308550"/>
              <a:ext cx="743585" cy="315595"/>
            </a:xfrm>
            <a:custGeom>
              <a:avLst/>
              <a:gdLst/>
              <a:ahLst/>
              <a:cxnLst/>
              <a:rect l="l" t="t" r="r" b="b"/>
              <a:pathLst>
                <a:path w="743585" h="315594">
                  <a:moveTo>
                    <a:pt x="743250" y="315020"/>
                  </a:moveTo>
                  <a:lnTo>
                    <a:pt x="0" y="315020"/>
                  </a:lnTo>
                  <a:lnTo>
                    <a:pt x="0" y="0"/>
                  </a:lnTo>
                  <a:lnTo>
                    <a:pt x="743250" y="0"/>
                  </a:lnTo>
                  <a:lnTo>
                    <a:pt x="743250" y="31502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2083371" y="5178539"/>
              <a:ext cx="5473065" cy="4388485"/>
            </a:xfrm>
            <a:custGeom>
              <a:avLst/>
              <a:gdLst/>
              <a:ahLst/>
              <a:cxnLst/>
              <a:rect l="l" t="t" r="r" b="b"/>
              <a:pathLst>
                <a:path w="5473065" h="4388484">
                  <a:moveTo>
                    <a:pt x="5472608" y="0"/>
                  </a:moveTo>
                  <a:lnTo>
                    <a:pt x="3075267" y="0"/>
                  </a:lnTo>
                  <a:lnTo>
                    <a:pt x="0" y="4388485"/>
                  </a:lnTo>
                  <a:lnTo>
                    <a:pt x="5472608" y="4388485"/>
                  </a:lnTo>
                  <a:lnTo>
                    <a:pt x="5472608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0" y="5178539"/>
              <a:ext cx="2705100" cy="3860165"/>
            </a:xfrm>
            <a:custGeom>
              <a:avLst/>
              <a:gdLst/>
              <a:ahLst/>
              <a:cxnLst/>
              <a:rect l="l" t="t" r="r" b="b"/>
              <a:pathLst>
                <a:path w="2705100" h="3860165">
                  <a:moveTo>
                    <a:pt x="2704998" y="0"/>
                  </a:moveTo>
                  <a:lnTo>
                    <a:pt x="0" y="0"/>
                  </a:lnTo>
                  <a:lnTo>
                    <a:pt x="0" y="3860063"/>
                  </a:lnTo>
                  <a:lnTo>
                    <a:pt x="2704998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83484" y="5966830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2633630" y="5966830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1E3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5077675" y="5966830"/>
              <a:ext cx="2322195" cy="3129280"/>
            </a:xfrm>
            <a:custGeom>
              <a:avLst/>
              <a:gdLst/>
              <a:ahLst/>
              <a:cxnLst/>
              <a:rect l="l" t="t" r="r" b="b"/>
              <a:pathLst>
                <a:path w="2322195" h="3129279">
                  <a:moveTo>
                    <a:pt x="2322046" y="3128831"/>
                  </a:moveTo>
                  <a:lnTo>
                    <a:pt x="0" y="3128831"/>
                  </a:lnTo>
                  <a:lnTo>
                    <a:pt x="0" y="0"/>
                  </a:lnTo>
                  <a:lnTo>
                    <a:pt x="2322046" y="0"/>
                  </a:lnTo>
                  <a:lnTo>
                    <a:pt x="2322046" y="3128831"/>
                  </a:lnTo>
                  <a:close/>
                </a:path>
              </a:pathLst>
            </a:custGeom>
            <a:solidFill>
              <a:srgbClr val="ECF2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83484" y="5966830"/>
              <a:ext cx="1177290" cy="386080"/>
            </a:xfrm>
            <a:custGeom>
              <a:avLst/>
              <a:gdLst/>
              <a:ahLst/>
              <a:cxnLst/>
              <a:rect l="l" t="t" r="r" b="b"/>
              <a:pathLst>
                <a:path w="1177290" h="386079">
                  <a:moveTo>
                    <a:pt x="1177289" y="386065"/>
                  </a:moveTo>
                  <a:lnTo>
                    <a:pt x="0" y="386065"/>
                  </a:lnTo>
                  <a:lnTo>
                    <a:pt x="0" y="0"/>
                  </a:lnTo>
                  <a:lnTo>
                    <a:pt x="1177289" y="0"/>
                  </a:lnTo>
                  <a:lnTo>
                    <a:pt x="1177289" y="386065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2633630" y="5966830"/>
              <a:ext cx="1177290" cy="386080"/>
            </a:xfrm>
            <a:custGeom>
              <a:avLst/>
              <a:gdLst/>
              <a:ahLst/>
              <a:cxnLst/>
              <a:rect l="l" t="t" r="r" b="b"/>
              <a:pathLst>
                <a:path w="1177289" h="386079">
                  <a:moveTo>
                    <a:pt x="1177289" y="386065"/>
                  </a:moveTo>
                  <a:lnTo>
                    <a:pt x="0" y="386065"/>
                  </a:lnTo>
                  <a:lnTo>
                    <a:pt x="0" y="0"/>
                  </a:lnTo>
                  <a:lnTo>
                    <a:pt x="1177289" y="0"/>
                  </a:lnTo>
                  <a:lnTo>
                    <a:pt x="1177289" y="386065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29665" y="5966840"/>
              <a:ext cx="5525770" cy="388620"/>
            </a:xfrm>
            <a:custGeom>
              <a:avLst/>
              <a:gdLst/>
              <a:ahLst/>
              <a:cxnLst/>
              <a:rect l="l" t="t" r="r" b="b"/>
              <a:pathLst>
                <a:path w="5525770" h="388620">
                  <a:moveTo>
                    <a:pt x="1417510" y="2032"/>
                  </a:moveTo>
                  <a:lnTo>
                    <a:pt x="270510" y="2032"/>
                  </a:lnTo>
                  <a:lnTo>
                    <a:pt x="0" y="388086"/>
                  </a:lnTo>
                  <a:lnTo>
                    <a:pt x="1146949" y="388086"/>
                  </a:lnTo>
                  <a:lnTo>
                    <a:pt x="1417510" y="2032"/>
                  </a:lnTo>
                  <a:close/>
                </a:path>
                <a:path w="5525770" h="388620">
                  <a:moveTo>
                    <a:pt x="5525300" y="0"/>
                  </a:moveTo>
                  <a:lnTo>
                    <a:pt x="4348010" y="0"/>
                  </a:lnTo>
                  <a:lnTo>
                    <a:pt x="4348010" y="386054"/>
                  </a:lnTo>
                  <a:lnTo>
                    <a:pt x="5525300" y="386054"/>
                  </a:lnTo>
                  <a:lnTo>
                    <a:pt x="5525300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179813" y="5968872"/>
              <a:ext cx="1417955" cy="386080"/>
            </a:xfrm>
            <a:custGeom>
              <a:avLst/>
              <a:gdLst/>
              <a:ahLst/>
              <a:cxnLst/>
              <a:rect l="l" t="t" r="r" b="b"/>
              <a:pathLst>
                <a:path w="1417954" h="386079">
                  <a:moveTo>
                    <a:pt x="1417459" y="0"/>
                  </a:moveTo>
                  <a:lnTo>
                    <a:pt x="270510" y="0"/>
                  </a:lnTo>
                  <a:lnTo>
                    <a:pt x="0" y="386054"/>
                  </a:lnTo>
                  <a:lnTo>
                    <a:pt x="1146911" y="386054"/>
                  </a:lnTo>
                  <a:lnTo>
                    <a:pt x="1417459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5623865" y="5968872"/>
              <a:ext cx="1417955" cy="386080"/>
            </a:xfrm>
            <a:custGeom>
              <a:avLst/>
              <a:gdLst/>
              <a:ahLst/>
              <a:cxnLst/>
              <a:rect l="l" t="t" r="r" b="b"/>
              <a:pathLst>
                <a:path w="1417954" h="386079">
                  <a:moveTo>
                    <a:pt x="1417459" y="0"/>
                  </a:moveTo>
                  <a:lnTo>
                    <a:pt x="270510" y="0"/>
                  </a:lnTo>
                  <a:lnTo>
                    <a:pt x="0" y="386054"/>
                  </a:lnTo>
                  <a:lnTo>
                    <a:pt x="1146911" y="386054"/>
                  </a:lnTo>
                  <a:lnTo>
                    <a:pt x="1417459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0" y="5324817"/>
              <a:ext cx="1570990" cy="457834"/>
            </a:xfrm>
            <a:custGeom>
              <a:avLst/>
              <a:gdLst/>
              <a:ahLst/>
              <a:cxnLst/>
              <a:rect l="l" t="t" r="r" b="b"/>
              <a:pathLst>
                <a:path w="1570990" h="457835">
                  <a:moveTo>
                    <a:pt x="1570647" y="0"/>
                  </a:moveTo>
                  <a:lnTo>
                    <a:pt x="1078090" y="0"/>
                  </a:lnTo>
                  <a:lnTo>
                    <a:pt x="900379" y="0"/>
                  </a:lnTo>
                  <a:lnTo>
                    <a:pt x="0" y="0"/>
                  </a:lnTo>
                  <a:lnTo>
                    <a:pt x="0" y="457415"/>
                  </a:lnTo>
                  <a:lnTo>
                    <a:pt x="579805" y="457415"/>
                  </a:lnTo>
                  <a:lnTo>
                    <a:pt x="1078090" y="457415"/>
                  </a:lnTo>
                  <a:lnTo>
                    <a:pt x="1250111" y="457415"/>
                  </a:lnTo>
                  <a:lnTo>
                    <a:pt x="1570647" y="0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268998" y="6060541"/>
              <a:ext cx="358775" cy="195580"/>
            </a:xfrm>
            <a:custGeom>
              <a:avLst/>
              <a:gdLst/>
              <a:ahLst/>
              <a:cxnLst/>
              <a:rect l="l" t="t" r="r" b="b"/>
              <a:pathLst>
                <a:path w="358775" h="195579">
                  <a:moveTo>
                    <a:pt x="358724" y="36449"/>
                  </a:moveTo>
                  <a:lnTo>
                    <a:pt x="346151" y="5600"/>
                  </a:lnTo>
                  <a:lnTo>
                    <a:pt x="346151" y="33515"/>
                  </a:lnTo>
                  <a:lnTo>
                    <a:pt x="344360" y="38239"/>
                  </a:lnTo>
                  <a:lnTo>
                    <a:pt x="341147" y="41490"/>
                  </a:lnTo>
                  <a:lnTo>
                    <a:pt x="242976" y="141643"/>
                  </a:lnTo>
                  <a:lnTo>
                    <a:pt x="235661" y="143090"/>
                  </a:lnTo>
                  <a:lnTo>
                    <a:pt x="174459" y="142887"/>
                  </a:lnTo>
                  <a:lnTo>
                    <a:pt x="133718" y="142951"/>
                  </a:lnTo>
                  <a:lnTo>
                    <a:pt x="114554" y="143471"/>
                  </a:lnTo>
                  <a:lnTo>
                    <a:pt x="64782" y="182359"/>
                  </a:lnTo>
                  <a:lnTo>
                    <a:pt x="64008" y="182321"/>
                  </a:lnTo>
                  <a:lnTo>
                    <a:pt x="63601" y="181800"/>
                  </a:lnTo>
                  <a:lnTo>
                    <a:pt x="13906" y="122796"/>
                  </a:lnTo>
                  <a:lnTo>
                    <a:pt x="13944" y="122059"/>
                  </a:lnTo>
                  <a:lnTo>
                    <a:pt x="14439" y="121577"/>
                  </a:lnTo>
                  <a:lnTo>
                    <a:pt x="51117" y="87604"/>
                  </a:lnTo>
                  <a:lnTo>
                    <a:pt x="64262" y="74599"/>
                  </a:lnTo>
                  <a:lnTo>
                    <a:pt x="76949" y="64262"/>
                  </a:lnTo>
                  <a:lnTo>
                    <a:pt x="89395" y="56413"/>
                  </a:lnTo>
                  <a:lnTo>
                    <a:pt x="101828" y="50914"/>
                  </a:lnTo>
                  <a:lnTo>
                    <a:pt x="114300" y="48044"/>
                  </a:lnTo>
                  <a:lnTo>
                    <a:pt x="125933" y="48120"/>
                  </a:lnTo>
                  <a:lnTo>
                    <a:pt x="137490" y="50304"/>
                  </a:lnTo>
                  <a:lnTo>
                    <a:pt x="160794" y="56921"/>
                  </a:lnTo>
                  <a:lnTo>
                    <a:pt x="174586" y="59626"/>
                  </a:lnTo>
                  <a:lnTo>
                    <a:pt x="188696" y="60871"/>
                  </a:lnTo>
                  <a:lnTo>
                    <a:pt x="202704" y="61150"/>
                  </a:lnTo>
                  <a:lnTo>
                    <a:pt x="230009" y="60744"/>
                  </a:lnTo>
                  <a:lnTo>
                    <a:pt x="251802" y="61633"/>
                  </a:lnTo>
                  <a:lnTo>
                    <a:pt x="255549" y="61633"/>
                  </a:lnTo>
                  <a:lnTo>
                    <a:pt x="259041" y="63144"/>
                  </a:lnTo>
                  <a:lnTo>
                    <a:pt x="264414" y="68592"/>
                  </a:lnTo>
                  <a:lnTo>
                    <a:pt x="265836" y="72161"/>
                  </a:lnTo>
                  <a:lnTo>
                    <a:pt x="265836" y="83908"/>
                  </a:lnTo>
                  <a:lnTo>
                    <a:pt x="259537" y="90322"/>
                  </a:lnTo>
                  <a:lnTo>
                    <a:pt x="155790" y="90322"/>
                  </a:lnTo>
                  <a:lnTo>
                    <a:pt x="151726" y="94183"/>
                  </a:lnTo>
                  <a:lnTo>
                    <a:pt x="152869" y="102920"/>
                  </a:lnTo>
                  <a:lnTo>
                    <a:pt x="159816" y="103416"/>
                  </a:lnTo>
                  <a:lnTo>
                    <a:pt x="163639" y="103085"/>
                  </a:lnTo>
                  <a:lnTo>
                    <a:pt x="251841" y="103085"/>
                  </a:lnTo>
                  <a:lnTo>
                    <a:pt x="262166" y="100952"/>
                  </a:lnTo>
                  <a:lnTo>
                    <a:pt x="270598" y="95148"/>
                  </a:lnTo>
                  <a:lnTo>
                    <a:pt x="276275" y="86525"/>
                  </a:lnTo>
                  <a:lnTo>
                    <a:pt x="278358" y="75984"/>
                  </a:lnTo>
                  <a:lnTo>
                    <a:pt x="278358" y="70739"/>
                  </a:lnTo>
                  <a:lnTo>
                    <a:pt x="276898" y="65747"/>
                  </a:lnTo>
                  <a:lnTo>
                    <a:pt x="274167" y="61429"/>
                  </a:lnTo>
                  <a:lnTo>
                    <a:pt x="274853" y="60744"/>
                  </a:lnTo>
                  <a:lnTo>
                    <a:pt x="282854" y="52578"/>
                  </a:lnTo>
                  <a:lnTo>
                    <a:pt x="316471" y="18288"/>
                  </a:lnTo>
                  <a:lnTo>
                    <a:pt x="321957" y="14376"/>
                  </a:lnTo>
                  <a:lnTo>
                    <a:pt x="328155" y="12700"/>
                  </a:lnTo>
                  <a:lnTo>
                    <a:pt x="334352" y="13322"/>
                  </a:lnTo>
                  <a:lnTo>
                    <a:pt x="339852" y="16294"/>
                  </a:lnTo>
                  <a:lnTo>
                    <a:pt x="343547" y="19418"/>
                  </a:lnTo>
                  <a:lnTo>
                    <a:pt x="345706" y="23812"/>
                  </a:lnTo>
                  <a:lnTo>
                    <a:pt x="345909" y="28689"/>
                  </a:lnTo>
                  <a:lnTo>
                    <a:pt x="346151" y="33515"/>
                  </a:lnTo>
                  <a:lnTo>
                    <a:pt x="346151" y="5600"/>
                  </a:lnTo>
                  <a:lnTo>
                    <a:pt x="338175" y="1219"/>
                  </a:lnTo>
                  <a:lnTo>
                    <a:pt x="327482" y="0"/>
                  </a:lnTo>
                  <a:lnTo>
                    <a:pt x="316877" y="2705"/>
                  </a:lnTo>
                  <a:lnTo>
                    <a:pt x="307555" y="9258"/>
                  </a:lnTo>
                  <a:lnTo>
                    <a:pt x="265099" y="52578"/>
                  </a:lnTo>
                  <a:lnTo>
                    <a:pt x="261124" y="50177"/>
                  </a:lnTo>
                  <a:lnTo>
                    <a:pt x="256641" y="48882"/>
                  </a:lnTo>
                  <a:lnTo>
                    <a:pt x="252044" y="48882"/>
                  </a:lnTo>
                  <a:lnTo>
                    <a:pt x="238772" y="48387"/>
                  </a:lnTo>
                  <a:lnTo>
                    <a:pt x="226314" y="48031"/>
                  </a:lnTo>
                  <a:lnTo>
                    <a:pt x="202717" y="48387"/>
                  </a:lnTo>
                  <a:lnTo>
                    <a:pt x="189496" y="48145"/>
                  </a:lnTo>
                  <a:lnTo>
                    <a:pt x="188252" y="48044"/>
                  </a:lnTo>
                  <a:lnTo>
                    <a:pt x="176479" y="47028"/>
                  </a:lnTo>
                  <a:lnTo>
                    <a:pt x="163931" y="44577"/>
                  </a:lnTo>
                  <a:lnTo>
                    <a:pt x="140030" y="37820"/>
                  </a:lnTo>
                  <a:lnTo>
                    <a:pt x="126784" y="35407"/>
                  </a:lnTo>
                  <a:lnTo>
                    <a:pt x="83921" y="44894"/>
                  </a:lnTo>
                  <a:lnTo>
                    <a:pt x="42214" y="78625"/>
                  </a:lnTo>
                  <a:lnTo>
                    <a:pt x="533" y="117144"/>
                  </a:lnTo>
                  <a:lnTo>
                    <a:pt x="0" y="125920"/>
                  </a:lnTo>
                  <a:lnTo>
                    <a:pt x="4838" y="131610"/>
                  </a:lnTo>
                  <a:lnTo>
                    <a:pt x="56769" y="193294"/>
                  </a:lnTo>
                  <a:lnTo>
                    <a:pt x="60629" y="194919"/>
                  </a:lnTo>
                  <a:lnTo>
                    <a:pt x="64503" y="194919"/>
                  </a:lnTo>
                  <a:lnTo>
                    <a:pt x="67424" y="194957"/>
                  </a:lnTo>
                  <a:lnTo>
                    <a:pt x="70358" y="194030"/>
                  </a:lnTo>
                  <a:lnTo>
                    <a:pt x="85305" y="182359"/>
                  </a:lnTo>
                  <a:lnTo>
                    <a:pt x="119380" y="155727"/>
                  </a:lnTo>
                  <a:lnTo>
                    <a:pt x="241071" y="155867"/>
                  </a:lnTo>
                  <a:lnTo>
                    <a:pt x="355625" y="44653"/>
                  </a:lnTo>
                  <a:lnTo>
                    <a:pt x="358724" y="36449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2986138" y="8927591"/>
              <a:ext cx="4570095" cy="1769110"/>
            </a:xfrm>
            <a:custGeom>
              <a:avLst/>
              <a:gdLst/>
              <a:ahLst/>
              <a:cxnLst/>
              <a:rect l="l" t="t" r="r" b="b"/>
              <a:pathLst>
                <a:path w="4570095" h="1769109">
                  <a:moveTo>
                    <a:pt x="1597367" y="231762"/>
                  </a:moveTo>
                  <a:lnTo>
                    <a:pt x="0" y="231762"/>
                  </a:lnTo>
                  <a:lnTo>
                    <a:pt x="0" y="1768983"/>
                  </a:lnTo>
                  <a:lnTo>
                    <a:pt x="1597367" y="1768983"/>
                  </a:lnTo>
                  <a:lnTo>
                    <a:pt x="1597367" y="231762"/>
                  </a:lnTo>
                  <a:close/>
                </a:path>
                <a:path w="4570095" h="1769109">
                  <a:moveTo>
                    <a:pt x="4569841" y="0"/>
                  </a:moveTo>
                  <a:lnTo>
                    <a:pt x="4121759" y="639432"/>
                  </a:lnTo>
                  <a:lnTo>
                    <a:pt x="4569841" y="639432"/>
                  </a:lnTo>
                  <a:lnTo>
                    <a:pt x="4569841" y="0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 descr=""/>
            <p:cNvSpPr/>
            <p:nvPr/>
          </p:nvSpPr>
          <p:spPr>
            <a:xfrm>
              <a:off x="229095" y="5997066"/>
              <a:ext cx="5587365" cy="340995"/>
            </a:xfrm>
            <a:custGeom>
              <a:avLst/>
              <a:gdLst/>
              <a:ahLst/>
              <a:cxnLst/>
              <a:rect l="l" t="t" r="r" b="b"/>
              <a:pathLst>
                <a:path w="5587365" h="340995">
                  <a:moveTo>
                    <a:pt x="736600" y="0"/>
                  </a:moveTo>
                  <a:lnTo>
                    <a:pt x="0" y="0"/>
                  </a:lnTo>
                  <a:lnTo>
                    <a:pt x="0" y="250088"/>
                  </a:lnTo>
                  <a:lnTo>
                    <a:pt x="736600" y="250088"/>
                  </a:lnTo>
                  <a:lnTo>
                    <a:pt x="736600" y="0"/>
                  </a:lnTo>
                  <a:close/>
                </a:path>
                <a:path w="5587365" h="340995">
                  <a:moveTo>
                    <a:pt x="5587149" y="0"/>
                  </a:moveTo>
                  <a:lnTo>
                    <a:pt x="4850562" y="0"/>
                  </a:lnTo>
                  <a:lnTo>
                    <a:pt x="4850562" y="340372"/>
                  </a:lnTo>
                  <a:lnTo>
                    <a:pt x="5587149" y="340372"/>
                  </a:lnTo>
                  <a:lnTo>
                    <a:pt x="5587149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2668194" y="5997054"/>
              <a:ext cx="743585" cy="315595"/>
            </a:xfrm>
            <a:custGeom>
              <a:avLst/>
              <a:gdLst/>
              <a:ahLst/>
              <a:cxnLst/>
              <a:rect l="l" t="t" r="r" b="b"/>
              <a:pathLst>
                <a:path w="743585" h="315595">
                  <a:moveTo>
                    <a:pt x="743250" y="315020"/>
                  </a:moveTo>
                  <a:lnTo>
                    <a:pt x="0" y="315020"/>
                  </a:lnTo>
                  <a:lnTo>
                    <a:pt x="0" y="0"/>
                  </a:lnTo>
                  <a:lnTo>
                    <a:pt x="743250" y="0"/>
                  </a:lnTo>
                  <a:lnTo>
                    <a:pt x="743250" y="31502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754671"/>
              <a:ext cx="7555991" cy="694190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7419975" cy="10696575"/>
            </a:xfrm>
            <a:custGeom>
              <a:avLst/>
              <a:gdLst/>
              <a:ahLst/>
              <a:cxnLst/>
              <a:rect l="l" t="t" r="r" b="b"/>
              <a:pathLst>
                <a:path w="7419975" h="10696575">
                  <a:moveTo>
                    <a:pt x="0" y="10696574"/>
                  </a:moveTo>
                  <a:lnTo>
                    <a:pt x="0" y="0"/>
                  </a:lnTo>
                  <a:lnTo>
                    <a:pt x="7419667" y="0"/>
                  </a:lnTo>
                  <a:lnTo>
                    <a:pt x="50121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124204" y="2510078"/>
              <a:ext cx="5431790" cy="4218305"/>
            </a:xfrm>
            <a:custGeom>
              <a:avLst/>
              <a:gdLst/>
              <a:ahLst/>
              <a:cxnLst/>
              <a:rect l="l" t="t" r="r" b="b"/>
              <a:pathLst>
                <a:path w="5431790" h="4218305">
                  <a:moveTo>
                    <a:pt x="0" y="0"/>
                  </a:moveTo>
                  <a:lnTo>
                    <a:pt x="5431786" y="0"/>
                  </a:lnTo>
                  <a:lnTo>
                    <a:pt x="5431786" y="4217955"/>
                  </a:lnTo>
                  <a:lnTo>
                    <a:pt x="0" y="4217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1146607"/>
              <a:ext cx="4569460" cy="789305"/>
            </a:xfrm>
            <a:custGeom>
              <a:avLst/>
              <a:gdLst/>
              <a:ahLst/>
              <a:cxnLst/>
              <a:rect l="l" t="t" r="r" b="b"/>
              <a:pathLst>
                <a:path w="4569460" h="789305">
                  <a:moveTo>
                    <a:pt x="4017089" y="788826"/>
                  </a:moveTo>
                  <a:lnTo>
                    <a:pt x="0" y="788826"/>
                  </a:lnTo>
                  <a:lnTo>
                    <a:pt x="0" y="0"/>
                  </a:lnTo>
                  <a:lnTo>
                    <a:pt x="4569400" y="0"/>
                  </a:lnTo>
                  <a:lnTo>
                    <a:pt x="4017089" y="788826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5619599"/>
              <a:ext cx="2700655" cy="2696210"/>
            </a:xfrm>
            <a:custGeom>
              <a:avLst/>
              <a:gdLst/>
              <a:ahLst/>
              <a:cxnLst/>
              <a:rect l="l" t="t" r="r" b="b"/>
              <a:pathLst>
                <a:path w="2700655" h="2696209">
                  <a:moveTo>
                    <a:pt x="2700593" y="1159377"/>
                  </a:moveTo>
                  <a:lnTo>
                    <a:pt x="1033987" y="2695615"/>
                  </a:lnTo>
                  <a:lnTo>
                    <a:pt x="0" y="1573882"/>
                  </a:lnTo>
                  <a:lnTo>
                    <a:pt x="0" y="1504252"/>
                  </a:lnTo>
                  <a:lnTo>
                    <a:pt x="1631905" y="0"/>
                  </a:lnTo>
                  <a:lnTo>
                    <a:pt x="2700593" y="1159377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05155"/>
              <a:ext cx="7555991" cy="668654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146572"/>
                  </a:lnTo>
                  <a:lnTo>
                    <a:pt x="103753" y="0"/>
                  </a:lnTo>
                  <a:lnTo>
                    <a:pt x="7555991" y="0"/>
                  </a:lnTo>
                  <a:lnTo>
                    <a:pt x="7555991" y="605471"/>
                  </a:lnTo>
                  <a:lnTo>
                    <a:pt x="412814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FAE499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0"/>
                  </a:lnTo>
                  <a:lnTo>
                    <a:pt x="7555991" y="0"/>
                  </a:lnTo>
                  <a:lnTo>
                    <a:pt x="7555991" y="237777"/>
                  </a:lnTo>
                  <a:lnTo>
                    <a:pt x="152535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FAE4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1308964"/>
              <a:ext cx="5220335" cy="4542790"/>
            </a:xfrm>
            <a:custGeom>
              <a:avLst/>
              <a:gdLst/>
              <a:ahLst/>
              <a:cxnLst/>
              <a:rect l="l" t="t" r="r" b="b"/>
              <a:pathLst>
                <a:path w="5220335" h="4542790">
                  <a:moveTo>
                    <a:pt x="2039568" y="4542353"/>
                  </a:moveTo>
                  <a:lnTo>
                    <a:pt x="0" y="4542353"/>
                  </a:lnTo>
                  <a:lnTo>
                    <a:pt x="0" y="2532490"/>
                  </a:lnTo>
                  <a:lnTo>
                    <a:pt x="1773252" y="0"/>
                  </a:lnTo>
                  <a:lnTo>
                    <a:pt x="5220141" y="0"/>
                  </a:lnTo>
                  <a:lnTo>
                    <a:pt x="2039568" y="4542353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1308964"/>
              <a:ext cx="6783070" cy="4542790"/>
            </a:xfrm>
            <a:custGeom>
              <a:avLst/>
              <a:gdLst/>
              <a:ahLst/>
              <a:cxnLst/>
              <a:rect l="l" t="t" r="r" b="b"/>
              <a:pathLst>
                <a:path w="6783070" h="4542790">
                  <a:moveTo>
                    <a:pt x="3602390" y="4542353"/>
                  </a:moveTo>
                  <a:lnTo>
                    <a:pt x="0" y="4542353"/>
                  </a:lnTo>
                  <a:lnTo>
                    <a:pt x="0" y="0"/>
                  </a:lnTo>
                  <a:lnTo>
                    <a:pt x="6782963" y="0"/>
                  </a:lnTo>
                  <a:lnTo>
                    <a:pt x="3602390" y="4542353"/>
                  </a:lnTo>
                  <a:close/>
                </a:path>
              </a:pathLst>
            </a:custGeom>
            <a:solidFill>
              <a:srgbClr val="FAE4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1460385"/>
              <a:ext cx="2922905" cy="473709"/>
            </a:xfrm>
            <a:custGeom>
              <a:avLst/>
              <a:gdLst/>
              <a:ahLst/>
              <a:cxnLst/>
              <a:rect l="l" t="t" r="r" b="b"/>
              <a:pathLst>
                <a:path w="2922905" h="473710">
                  <a:moveTo>
                    <a:pt x="2922371" y="0"/>
                  </a:moveTo>
                  <a:lnTo>
                    <a:pt x="2346591" y="0"/>
                  </a:lnTo>
                  <a:lnTo>
                    <a:pt x="2162797" y="0"/>
                  </a:lnTo>
                  <a:lnTo>
                    <a:pt x="0" y="0"/>
                  </a:lnTo>
                  <a:lnTo>
                    <a:pt x="0" y="473456"/>
                  </a:lnTo>
                  <a:lnTo>
                    <a:pt x="1831289" y="473456"/>
                  </a:lnTo>
                  <a:lnTo>
                    <a:pt x="2346591" y="473456"/>
                  </a:lnTo>
                  <a:lnTo>
                    <a:pt x="2590863" y="473456"/>
                  </a:lnTo>
                  <a:lnTo>
                    <a:pt x="2922371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178" y="7081236"/>
              <a:ext cx="95249" cy="8572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412652" y="2819168"/>
              <a:ext cx="3143885" cy="662305"/>
            </a:xfrm>
            <a:custGeom>
              <a:avLst/>
              <a:gdLst/>
              <a:ahLst/>
              <a:cxnLst/>
              <a:rect l="l" t="t" r="r" b="b"/>
              <a:pathLst>
                <a:path w="3143884" h="662304">
                  <a:moveTo>
                    <a:pt x="3143338" y="661972"/>
                  </a:moveTo>
                  <a:lnTo>
                    <a:pt x="0" y="661972"/>
                  </a:lnTo>
                  <a:lnTo>
                    <a:pt x="463527" y="0"/>
                  </a:lnTo>
                  <a:lnTo>
                    <a:pt x="3143338" y="0"/>
                  </a:lnTo>
                  <a:lnTo>
                    <a:pt x="3143338" y="661972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0" y="12"/>
              <a:ext cx="6244590" cy="6165215"/>
            </a:xfrm>
            <a:custGeom>
              <a:avLst/>
              <a:gdLst/>
              <a:ahLst/>
              <a:cxnLst/>
              <a:rect l="l" t="t" r="r" b="b"/>
              <a:pathLst>
                <a:path w="6244590" h="6165215">
                  <a:moveTo>
                    <a:pt x="2070519" y="3896906"/>
                  </a:moveTo>
                  <a:lnTo>
                    <a:pt x="0" y="3896906"/>
                  </a:lnTo>
                  <a:lnTo>
                    <a:pt x="0" y="6164910"/>
                  </a:lnTo>
                  <a:lnTo>
                    <a:pt x="2070519" y="6164910"/>
                  </a:lnTo>
                  <a:lnTo>
                    <a:pt x="2070519" y="3896906"/>
                  </a:lnTo>
                  <a:close/>
                </a:path>
                <a:path w="6244590" h="6165215">
                  <a:moveTo>
                    <a:pt x="6244412" y="0"/>
                  </a:moveTo>
                  <a:lnTo>
                    <a:pt x="973086" y="0"/>
                  </a:lnTo>
                  <a:lnTo>
                    <a:pt x="973086" y="1395933"/>
                  </a:lnTo>
                  <a:lnTo>
                    <a:pt x="6244412" y="1395933"/>
                  </a:lnTo>
                  <a:lnTo>
                    <a:pt x="6244412" y="0"/>
                  </a:lnTo>
                  <a:close/>
                </a:path>
              </a:pathLst>
            </a:custGeom>
            <a:solidFill>
              <a:srgbClr val="FAE499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13250"/>
            <a:ext cx="7555991" cy="88772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7263800" y="7313710"/>
            <a:ext cx="64769" cy="11048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50" spc="-50">
                <a:solidFill>
                  <a:srgbClr val="FFFFFF"/>
                </a:solidFill>
                <a:latin typeface="Solido Book"/>
                <a:cs typeface="Solido Book"/>
              </a:rPr>
              <a:t>2</a:t>
            </a:r>
            <a:endParaRPr sz="550">
              <a:latin typeface="Solido Book"/>
              <a:cs typeface="Solido Book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-1"/>
            <a:ext cx="7556500" cy="10696575"/>
            <a:chOff x="0" y="-1"/>
            <a:chExt cx="7556500" cy="10696575"/>
          </a:xfrm>
        </p:grpSpPr>
        <p:sp>
          <p:nvSpPr>
            <p:cNvPr id="5" name="object 5" descr=""/>
            <p:cNvSpPr/>
            <p:nvPr/>
          </p:nvSpPr>
          <p:spPr>
            <a:xfrm>
              <a:off x="0" y="0"/>
              <a:ext cx="4657725" cy="6641465"/>
            </a:xfrm>
            <a:custGeom>
              <a:avLst/>
              <a:gdLst/>
              <a:ahLst/>
              <a:cxnLst/>
              <a:rect l="l" t="t" r="r" b="b"/>
              <a:pathLst>
                <a:path w="4657725" h="6641465">
                  <a:moveTo>
                    <a:pt x="0" y="6640955"/>
                  </a:moveTo>
                  <a:lnTo>
                    <a:pt x="0" y="0"/>
                  </a:lnTo>
                  <a:lnTo>
                    <a:pt x="4657411" y="0"/>
                  </a:lnTo>
                  <a:lnTo>
                    <a:pt x="0" y="6640955"/>
                  </a:lnTo>
                  <a:close/>
                </a:path>
              </a:pathLst>
            </a:custGeom>
            <a:solidFill>
              <a:srgbClr val="F2F5F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-1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6600638"/>
                  </a:lnTo>
                  <a:lnTo>
                    <a:pt x="4629135" y="0"/>
                  </a:lnTo>
                  <a:lnTo>
                    <a:pt x="7555991" y="0"/>
                  </a:lnTo>
                  <a:lnTo>
                    <a:pt x="7555991" y="1861088"/>
                  </a:lnTo>
                  <a:lnTo>
                    <a:pt x="1359519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6354100"/>
                  </a:lnTo>
                  <a:lnTo>
                    <a:pt x="4456235" y="0"/>
                  </a:lnTo>
                  <a:lnTo>
                    <a:pt x="7555991" y="0"/>
                  </a:lnTo>
                  <a:lnTo>
                    <a:pt x="7555991" y="2076804"/>
                  </a:lnTo>
                  <a:lnTo>
                    <a:pt x="1510804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E6ECF1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785646"/>
              <a:ext cx="3267075" cy="667385"/>
            </a:xfrm>
            <a:custGeom>
              <a:avLst/>
              <a:gdLst/>
              <a:ahLst/>
              <a:cxnLst/>
              <a:rect l="l" t="t" r="r" b="b"/>
              <a:pathLst>
                <a:path w="3267075" h="667385">
                  <a:moveTo>
                    <a:pt x="3267011" y="0"/>
                  </a:moveTo>
                  <a:lnTo>
                    <a:pt x="2295004" y="0"/>
                  </a:lnTo>
                  <a:lnTo>
                    <a:pt x="2035924" y="0"/>
                  </a:lnTo>
                  <a:lnTo>
                    <a:pt x="0" y="0"/>
                  </a:lnTo>
                  <a:lnTo>
                    <a:pt x="0" y="667359"/>
                  </a:lnTo>
                  <a:lnTo>
                    <a:pt x="1568589" y="667359"/>
                  </a:lnTo>
                  <a:lnTo>
                    <a:pt x="2295004" y="667359"/>
                  </a:lnTo>
                  <a:lnTo>
                    <a:pt x="2799677" y="667359"/>
                  </a:lnTo>
                  <a:lnTo>
                    <a:pt x="3267011" y="0"/>
                  </a:lnTo>
                  <a:close/>
                </a:path>
              </a:pathLst>
            </a:custGeom>
            <a:solidFill>
              <a:srgbClr val="0097A8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2130"/>
            <a:chOff x="0" y="0"/>
            <a:chExt cx="7556500" cy="1069213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340" y="794915"/>
              <a:ext cx="6928651" cy="989709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3175978" y="3091689"/>
              <a:ext cx="1208405" cy="1208405"/>
            </a:xfrm>
            <a:custGeom>
              <a:avLst/>
              <a:gdLst/>
              <a:ahLst/>
              <a:cxnLst/>
              <a:rect l="l" t="t" r="r" b="b"/>
              <a:pathLst>
                <a:path w="1208404" h="1208404">
                  <a:moveTo>
                    <a:pt x="1208041" y="1208041"/>
                  </a:moveTo>
                  <a:lnTo>
                    <a:pt x="0" y="1208041"/>
                  </a:lnTo>
                  <a:lnTo>
                    <a:pt x="0" y="0"/>
                  </a:lnTo>
                  <a:lnTo>
                    <a:pt x="1208041" y="0"/>
                  </a:lnTo>
                  <a:lnTo>
                    <a:pt x="1208041" y="1208041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6489065" cy="9156700"/>
            </a:xfrm>
            <a:custGeom>
              <a:avLst/>
              <a:gdLst/>
              <a:ahLst/>
              <a:cxnLst/>
              <a:rect l="l" t="t" r="r" b="b"/>
              <a:pathLst>
                <a:path w="6489065" h="9156700">
                  <a:moveTo>
                    <a:pt x="0" y="9156564"/>
                  </a:moveTo>
                  <a:lnTo>
                    <a:pt x="0" y="4185348"/>
                  </a:lnTo>
                  <a:lnTo>
                    <a:pt x="2965831" y="0"/>
                  </a:lnTo>
                  <a:lnTo>
                    <a:pt x="6488546" y="0"/>
                  </a:lnTo>
                  <a:lnTo>
                    <a:pt x="0" y="9156564"/>
                  </a:lnTo>
                  <a:close/>
                </a:path>
              </a:pathLst>
            </a:custGeom>
            <a:solidFill>
              <a:srgbClr val="E7E8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0"/>
              <a:ext cx="6749415" cy="9524365"/>
            </a:xfrm>
            <a:custGeom>
              <a:avLst/>
              <a:gdLst/>
              <a:ahLst/>
              <a:cxnLst/>
              <a:rect l="l" t="t" r="r" b="b"/>
              <a:pathLst>
                <a:path w="6749415" h="9524365">
                  <a:moveTo>
                    <a:pt x="0" y="9524039"/>
                  </a:moveTo>
                  <a:lnTo>
                    <a:pt x="0" y="3782826"/>
                  </a:lnTo>
                  <a:lnTo>
                    <a:pt x="2680595" y="0"/>
                  </a:lnTo>
                  <a:lnTo>
                    <a:pt x="6748948" y="0"/>
                  </a:lnTo>
                  <a:lnTo>
                    <a:pt x="0" y="9524039"/>
                  </a:lnTo>
                  <a:close/>
                </a:path>
              </a:pathLst>
            </a:custGeom>
            <a:solidFill>
              <a:srgbClr val="E7E8EC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5991" cy="1069657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2625743" y="1628843"/>
              <a:ext cx="4930775" cy="9067800"/>
            </a:xfrm>
            <a:custGeom>
              <a:avLst/>
              <a:gdLst/>
              <a:ahLst/>
              <a:cxnLst/>
              <a:rect l="l" t="t" r="r" b="b"/>
              <a:pathLst>
                <a:path w="4930775" h="9067800">
                  <a:moveTo>
                    <a:pt x="0" y="9067729"/>
                  </a:moveTo>
                  <a:lnTo>
                    <a:pt x="4930248" y="0"/>
                  </a:lnTo>
                  <a:lnTo>
                    <a:pt x="4930248" y="9067729"/>
                  </a:lnTo>
                  <a:lnTo>
                    <a:pt x="0" y="9067729"/>
                  </a:lnTo>
                  <a:close/>
                </a:path>
              </a:pathLst>
            </a:custGeom>
            <a:solidFill>
              <a:srgbClr val="FEF9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553743" y="1496422"/>
              <a:ext cx="5002530" cy="9200515"/>
            </a:xfrm>
            <a:custGeom>
              <a:avLst/>
              <a:gdLst/>
              <a:ahLst/>
              <a:cxnLst/>
              <a:rect l="l" t="t" r="r" b="b"/>
              <a:pathLst>
                <a:path w="5002530" h="9200515">
                  <a:moveTo>
                    <a:pt x="0" y="9200151"/>
                  </a:moveTo>
                  <a:lnTo>
                    <a:pt x="5002248" y="0"/>
                  </a:lnTo>
                  <a:lnTo>
                    <a:pt x="5002248" y="9200151"/>
                  </a:lnTo>
                  <a:lnTo>
                    <a:pt x="0" y="9200151"/>
                  </a:lnTo>
                  <a:close/>
                </a:path>
              </a:pathLst>
            </a:custGeom>
            <a:solidFill>
              <a:srgbClr val="FEF9E6">
                <a:alpha val="3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779999" y="2469830"/>
              <a:ext cx="3285490" cy="3108325"/>
            </a:xfrm>
            <a:custGeom>
              <a:avLst/>
              <a:gdLst/>
              <a:ahLst/>
              <a:cxnLst/>
              <a:rect l="l" t="t" r="r" b="b"/>
              <a:pathLst>
                <a:path w="3285490" h="3108325">
                  <a:moveTo>
                    <a:pt x="3285368" y="3107762"/>
                  </a:moveTo>
                  <a:lnTo>
                    <a:pt x="0" y="3107762"/>
                  </a:lnTo>
                  <a:lnTo>
                    <a:pt x="0" y="0"/>
                  </a:lnTo>
                  <a:lnTo>
                    <a:pt x="3285368" y="0"/>
                  </a:lnTo>
                  <a:lnTo>
                    <a:pt x="3285368" y="3107762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761731" y="3718157"/>
              <a:ext cx="3794760" cy="6978650"/>
            </a:xfrm>
            <a:custGeom>
              <a:avLst/>
              <a:gdLst/>
              <a:ahLst/>
              <a:cxnLst/>
              <a:rect l="l" t="t" r="r" b="b"/>
              <a:pathLst>
                <a:path w="3794759" h="6978650">
                  <a:moveTo>
                    <a:pt x="0" y="6978416"/>
                  </a:moveTo>
                  <a:lnTo>
                    <a:pt x="3794260" y="0"/>
                  </a:lnTo>
                  <a:lnTo>
                    <a:pt x="3794260" y="6978416"/>
                  </a:lnTo>
                  <a:lnTo>
                    <a:pt x="0" y="6978416"/>
                  </a:lnTo>
                  <a:close/>
                </a:path>
              </a:pathLst>
            </a:custGeom>
            <a:solidFill>
              <a:srgbClr val="FEF9E6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88596"/>
            <a:ext cx="7556500" cy="10208260"/>
            <a:chOff x="0" y="488596"/>
            <a:chExt cx="7556500" cy="1020826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1934"/>
              <a:ext cx="5751557" cy="956464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88606"/>
              <a:ext cx="7315834" cy="9180195"/>
            </a:xfrm>
            <a:custGeom>
              <a:avLst/>
              <a:gdLst/>
              <a:ahLst/>
              <a:cxnLst/>
              <a:rect l="l" t="t" r="r" b="b"/>
              <a:pathLst>
                <a:path w="7315834" h="9180195">
                  <a:moveTo>
                    <a:pt x="6763004" y="0"/>
                  </a:moveTo>
                  <a:lnTo>
                    <a:pt x="5641683" y="0"/>
                  </a:lnTo>
                  <a:lnTo>
                    <a:pt x="5283746" y="0"/>
                  </a:lnTo>
                  <a:lnTo>
                    <a:pt x="0" y="0"/>
                  </a:lnTo>
                  <a:lnTo>
                    <a:pt x="0" y="922032"/>
                  </a:lnTo>
                  <a:lnTo>
                    <a:pt x="4638141" y="922032"/>
                  </a:lnTo>
                  <a:lnTo>
                    <a:pt x="5641683" y="922032"/>
                  </a:lnTo>
                  <a:lnTo>
                    <a:pt x="6117399" y="922032"/>
                  </a:lnTo>
                  <a:lnTo>
                    <a:pt x="6763004" y="0"/>
                  </a:lnTo>
                  <a:close/>
                </a:path>
                <a:path w="7315834" h="9180195">
                  <a:moveTo>
                    <a:pt x="7315822" y="3751161"/>
                  </a:moveTo>
                  <a:lnTo>
                    <a:pt x="4274629" y="3751161"/>
                  </a:lnTo>
                  <a:lnTo>
                    <a:pt x="4274629" y="9180182"/>
                  </a:lnTo>
                  <a:lnTo>
                    <a:pt x="7315822" y="9180182"/>
                  </a:lnTo>
                  <a:lnTo>
                    <a:pt x="7315822" y="3751161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419425" y="8606199"/>
              <a:ext cx="1136650" cy="2090420"/>
            </a:xfrm>
            <a:custGeom>
              <a:avLst/>
              <a:gdLst/>
              <a:ahLst/>
              <a:cxnLst/>
              <a:rect l="l" t="t" r="r" b="b"/>
              <a:pathLst>
                <a:path w="1136650" h="2090420">
                  <a:moveTo>
                    <a:pt x="0" y="2090376"/>
                  </a:moveTo>
                  <a:lnTo>
                    <a:pt x="1136566" y="0"/>
                  </a:lnTo>
                  <a:lnTo>
                    <a:pt x="1136566" y="2090376"/>
                  </a:lnTo>
                  <a:lnTo>
                    <a:pt x="0" y="2090376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3361790" y="3219975"/>
              <a:ext cx="4194810" cy="4250690"/>
            </a:xfrm>
            <a:custGeom>
              <a:avLst/>
              <a:gdLst/>
              <a:ahLst/>
              <a:cxnLst/>
              <a:rect l="l" t="t" r="r" b="b"/>
              <a:pathLst>
                <a:path w="4194809" h="4250690">
                  <a:moveTo>
                    <a:pt x="3496893" y="4250563"/>
                  </a:moveTo>
                  <a:lnTo>
                    <a:pt x="0" y="4250563"/>
                  </a:lnTo>
                  <a:lnTo>
                    <a:pt x="2976268" y="0"/>
                  </a:lnTo>
                  <a:lnTo>
                    <a:pt x="4194200" y="0"/>
                  </a:lnTo>
                  <a:lnTo>
                    <a:pt x="4194200" y="3254729"/>
                  </a:lnTo>
                  <a:lnTo>
                    <a:pt x="3496893" y="4250563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8304" y="3219863"/>
              <a:ext cx="5456123" cy="397192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6017895" cy="8594725"/>
            </a:xfrm>
            <a:custGeom>
              <a:avLst/>
              <a:gdLst/>
              <a:ahLst/>
              <a:cxnLst/>
              <a:rect l="l" t="t" r="r" b="b"/>
              <a:pathLst>
                <a:path w="6017895" h="8594725">
                  <a:moveTo>
                    <a:pt x="0" y="8594170"/>
                  </a:moveTo>
                  <a:lnTo>
                    <a:pt x="0" y="0"/>
                  </a:lnTo>
                  <a:lnTo>
                    <a:pt x="6017740" y="0"/>
                  </a:lnTo>
                  <a:lnTo>
                    <a:pt x="0" y="859417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366712" y="0"/>
              <a:ext cx="5189855" cy="4831715"/>
            </a:xfrm>
            <a:custGeom>
              <a:avLst/>
              <a:gdLst/>
              <a:ahLst/>
              <a:cxnLst/>
              <a:rect l="l" t="t" r="r" b="b"/>
              <a:pathLst>
                <a:path w="5189855" h="4831715">
                  <a:moveTo>
                    <a:pt x="3924661" y="4831582"/>
                  </a:moveTo>
                  <a:lnTo>
                    <a:pt x="0" y="4831532"/>
                  </a:lnTo>
                  <a:lnTo>
                    <a:pt x="3383066" y="0"/>
                  </a:lnTo>
                  <a:lnTo>
                    <a:pt x="5189278" y="0"/>
                  </a:lnTo>
                  <a:lnTo>
                    <a:pt x="5189278" y="3025528"/>
                  </a:lnTo>
                  <a:lnTo>
                    <a:pt x="3924661" y="4831582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207853"/>
              <a:ext cx="7531511" cy="648255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0" y="1888362"/>
              <a:ext cx="2581910" cy="1764664"/>
            </a:xfrm>
            <a:custGeom>
              <a:avLst/>
              <a:gdLst/>
              <a:ahLst/>
              <a:cxnLst/>
              <a:rect l="l" t="t" r="r" b="b"/>
              <a:pathLst>
                <a:path w="2581910" h="1764664">
                  <a:moveTo>
                    <a:pt x="0" y="1187048"/>
                  </a:moveTo>
                  <a:lnTo>
                    <a:pt x="0" y="324120"/>
                  </a:lnTo>
                  <a:lnTo>
                    <a:pt x="234170" y="0"/>
                  </a:lnTo>
                  <a:lnTo>
                    <a:pt x="2581696" y="736227"/>
                  </a:lnTo>
                  <a:lnTo>
                    <a:pt x="2580412" y="740324"/>
                  </a:lnTo>
                  <a:lnTo>
                    <a:pt x="1840611" y="1764298"/>
                  </a:lnTo>
                  <a:lnTo>
                    <a:pt x="0" y="1187048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193" y="785646"/>
              <a:ext cx="4151629" cy="667385"/>
            </a:xfrm>
            <a:custGeom>
              <a:avLst/>
              <a:gdLst/>
              <a:ahLst/>
              <a:cxnLst/>
              <a:rect l="l" t="t" r="r" b="b"/>
              <a:pathLst>
                <a:path w="4151629" h="667385">
                  <a:moveTo>
                    <a:pt x="4151236" y="0"/>
                  </a:moveTo>
                  <a:lnTo>
                    <a:pt x="3179216" y="0"/>
                  </a:lnTo>
                  <a:lnTo>
                    <a:pt x="2920149" y="0"/>
                  </a:lnTo>
                  <a:lnTo>
                    <a:pt x="0" y="0"/>
                  </a:lnTo>
                  <a:lnTo>
                    <a:pt x="0" y="667359"/>
                  </a:lnTo>
                  <a:lnTo>
                    <a:pt x="2452814" y="667359"/>
                  </a:lnTo>
                  <a:lnTo>
                    <a:pt x="3179216" y="667359"/>
                  </a:lnTo>
                  <a:lnTo>
                    <a:pt x="3683901" y="667359"/>
                  </a:lnTo>
                  <a:lnTo>
                    <a:pt x="4151236" y="0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032502" y="4125396"/>
              <a:ext cx="4523740" cy="6571615"/>
            </a:xfrm>
            <a:custGeom>
              <a:avLst/>
              <a:gdLst/>
              <a:ahLst/>
              <a:cxnLst/>
              <a:rect l="l" t="t" r="r" b="b"/>
              <a:pathLst>
                <a:path w="4523740" h="6571615">
                  <a:moveTo>
                    <a:pt x="0" y="6571177"/>
                  </a:moveTo>
                  <a:lnTo>
                    <a:pt x="4465781" y="0"/>
                  </a:lnTo>
                  <a:lnTo>
                    <a:pt x="4523489" y="17348"/>
                  </a:lnTo>
                  <a:lnTo>
                    <a:pt x="4523489" y="6571177"/>
                  </a:lnTo>
                  <a:lnTo>
                    <a:pt x="0" y="6571177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0" y="2158822"/>
              <a:ext cx="7556500" cy="2385695"/>
            </a:xfrm>
            <a:custGeom>
              <a:avLst/>
              <a:gdLst/>
              <a:ahLst/>
              <a:cxnLst/>
              <a:rect l="l" t="t" r="r" b="b"/>
              <a:pathLst>
                <a:path w="7556500" h="2385695">
                  <a:moveTo>
                    <a:pt x="7555991" y="2385275"/>
                  </a:moveTo>
                  <a:lnTo>
                    <a:pt x="0" y="2385275"/>
                  </a:lnTo>
                  <a:lnTo>
                    <a:pt x="0" y="0"/>
                  </a:lnTo>
                  <a:lnTo>
                    <a:pt x="7555991" y="0"/>
                  </a:lnTo>
                  <a:lnTo>
                    <a:pt x="7555991" y="23852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7556500" cy="10696575"/>
          </a:xfrm>
          <a:custGeom>
            <a:avLst/>
            <a:gdLst/>
            <a:ahLst/>
            <a:cxnLst/>
            <a:rect l="l" t="t" r="r" b="b"/>
            <a:pathLst>
              <a:path w="7556500" h="10696575">
                <a:moveTo>
                  <a:pt x="0" y="0"/>
                </a:moveTo>
                <a:lnTo>
                  <a:pt x="7555991" y="0"/>
                </a:lnTo>
                <a:lnTo>
                  <a:pt x="7555991" y="10696574"/>
                </a:lnTo>
                <a:lnTo>
                  <a:pt x="0" y="10696574"/>
                </a:lnTo>
                <a:lnTo>
                  <a:pt x="0" y="0"/>
                </a:lnTo>
                <a:close/>
              </a:path>
            </a:pathLst>
          </a:custGeom>
          <a:solidFill>
            <a:srgbClr val="E3E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977440" y="0"/>
            <a:ext cx="5579110" cy="5864225"/>
          </a:xfrm>
          <a:custGeom>
            <a:avLst/>
            <a:gdLst/>
            <a:ahLst/>
            <a:cxnLst/>
            <a:rect l="l" t="t" r="r" b="b"/>
            <a:pathLst>
              <a:path w="5579109" h="5864225">
                <a:moveTo>
                  <a:pt x="5578538" y="0"/>
                </a:moveTo>
                <a:lnTo>
                  <a:pt x="3585870" y="0"/>
                </a:lnTo>
                <a:lnTo>
                  <a:pt x="417893" y="4646104"/>
                </a:lnTo>
                <a:lnTo>
                  <a:pt x="466585" y="4657598"/>
                </a:lnTo>
                <a:lnTo>
                  <a:pt x="0" y="5323941"/>
                </a:lnTo>
                <a:lnTo>
                  <a:pt x="2843784" y="5323941"/>
                </a:lnTo>
                <a:lnTo>
                  <a:pt x="3290481" y="5323941"/>
                </a:lnTo>
                <a:lnTo>
                  <a:pt x="5578538" y="5863844"/>
                </a:lnTo>
                <a:lnTo>
                  <a:pt x="5578538" y="5323941"/>
                </a:lnTo>
                <a:lnTo>
                  <a:pt x="5578538" y="2355227"/>
                </a:lnTo>
                <a:lnTo>
                  <a:pt x="5578538" y="1418285"/>
                </a:lnTo>
                <a:lnTo>
                  <a:pt x="5578538" y="557161"/>
                </a:lnTo>
                <a:lnTo>
                  <a:pt x="5578538" y="0"/>
                </a:lnTo>
                <a:close/>
              </a:path>
            </a:pathLst>
          </a:custGeom>
          <a:solidFill>
            <a:srgbClr val="E6EC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716063"/>
            <a:ext cx="2078989" cy="497205"/>
          </a:xfrm>
          <a:custGeom>
            <a:avLst/>
            <a:gdLst/>
            <a:ahLst/>
            <a:cxnLst/>
            <a:rect l="l" t="t" r="r" b="b"/>
            <a:pathLst>
              <a:path w="2078989" h="497205">
                <a:moveTo>
                  <a:pt x="2078609" y="0"/>
                </a:moveTo>
                <a:lnTo>
                  <a:pt x="1642579" y="0"/>
                </a:lnTo>
                <a:lnTo>
                  <a:pt x="1449705" y="0"/>
                </a:lnTo>
                <a:lnTo>
                  <a:pt x="0" y="0"/>
                </a:lnTo>
                <a:lnTo>
                  <a:pt x="0" y="496836"/>
                </a:lnTo>
                <a:lnTo>
                  <a:pt x="1101813" y="496836"/>
                </a:lnTo>
                <a:lnTo>
                  <a:pt x="1642579" y="496836"/>
                </a:lnTo>
                <a:lnTo>
                  <a:pt x="1730679" y="496836"/>
                </a:lnTo>
                <a:lnTo>
                  <a:pt x="2078609" y="0"/>
                </a:lnTo>
                <a:close/>
              </a:path>
            </a:pathLst>
          </a:custGeom>
          <a:solidFill>
            <a:srgbClr val="2E3C4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0" y="1122109"/>
            <a:ext cx="7556500" cy="9574530"/>
            <a:chOff x="0" y="1122109"/>
            <a:chExt cx="7556500" cy="9574530"/>
          </a:xfrm>
        </p:grpSpPr>
        <p:sp>
          <p:nvSpPr>
            <p:cNvPr id="6" name="object 6" descr=""/>
            <p:cNvSpPr/>
            <p:nvPr/>
          </p:nvSpPr>
          <p:spPr>
            <a:xfrm>
              <a:off x="2386292" y="1122109"/>
              <a:ext cx="5170170" cy="3628390"/>
            </a:xfrm>
            <a:custGeom>
              <a:avLst/>
              <a:gdLst/>
              <a:ahLst/>
              <a:cxnLst/>
              <a:rect l="l" t="t" r="r" b="b"/>
              <a:pathLst>
                <a:path w="5170170" h="3628390">
                  <a:moveTo>
                    <a:pt x="5169699" y="3628043"/>
                  </a:moveTo>
                  <a:lnTo>
                    <a:pt x="0" y="3628043"/>
                  </a:lnTo>
                  <a:lnTo>
                    <a:pt x="0" y="0"/>
                  </a:lnTo>
                  <a:lnTo>
                    <a:pt x="5169699" y="0"/>
                  </a:lnTo>
                  <a:lnTo>
                    <a:pt x="5169699" y="36280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13246"/>
              <a:ext cx="7555991" cy="597477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2949667" y="3941001"/>
              <a:ext cx="4606925" cy="6755765"/>
            </a:xfrm>
            <a:custGeom>
              <a:avLst/>
              <a:gdLst/>
              <a:ahLst/>
              <a:cxnLst/>
              <a:rect l="l" t="t" r="r" b="b"/>
              <a:pathLst>
                <a:path w="4606925" h="6755765">
                  <a:moveTo>
                    <a:pt x="0" y="6755572"/>
                  </a:moveTo>
                  <a:lnTo>
                    <a:pt x="4606324" y="0"/>
                  </a:lnTo>
                  <a:lnTo>
                    <a:pt x="4606324" y="6755572"/>
                  </a:lnTo>
                  <a:lnTo>
                    <a:pt x="0" y="6755572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7556500" cy="10696575"/>
          </a:xfrm>
          <a:custGeom>
            <a:avLst/>
            <a:gdLst/>
            <a:ahLst/>
            <a:cxnLst/>
            <a:rect l="l" t="t" r="r" b="b"/>
            <a:pathLst>
              <a:path w="7556500" h="10696575">
                <a:moveTo>
                  <a:pt x="0" y="0"/>
                </a:moveTo>
                <a:lnTo>
                  <a:pt x="7555991" y="0"/>
                </a:lnTo>
                <a:lnTo>
                  <a:pt x="7555991" y="10696574"/>
                </a:lnTo>
                <a:lnTo>
                  <a:pt x="0" y="10696574"/>
                </a:lnTo>
                <a:lnTo>
                  <a:pt x="0" y="0"/>
                </a:lnTo>
                <a:close/>
              </a:path>
            </a:pathLst>
          </a:custGeom>
          <a:solidFill>
            <a:srgbClr val="E3E7E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963090"/>
              <a:ext cx="6494866" cy="633412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12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7555979" y="0"/>
                  </a:moveTo>
                  <a:lnTo>
                    <a:pt x="6909651" y="0"/>
                  </a:lnTo>
                  <a:lnTo>
                    <a:pt x="2610929" y="6304458"/>
                  </a:lnTo>
                  <a:lnTo>
                    <a:pt x="2549245" y="6392545"/>
                  </a:lnTo>
                  <a:lnTo>
                    <a:pt x="2550858" y="6392545"/>
                  </a:lnTo>
                  <a:lnTo>
                    <a:pt x="0" y="10133609"/>
                  </a:lnTo>
                  <a:lnTo>
                    <a:pt x="0" y="10696562"/>
                  </a:lnTo>
                  <a:lnTo>
                    <a:pt x="7555979" y="10696562"/>
                  </a:lnTo>
                  <a:lnTo>
                    <a:pt x="7555979" y="6392545"/>
                  </a:lnTo>
                  <a:lnTo>
                    <a:pt x="7555979" y="6155956"/>
                  </a:lnTo>
                  <a:lnTo>
                    <a:pt x="7555979" y="4859921"/>
                  </a:lnTo>
                  <a:lnTo>
                    <a:pt x="7555979" y="29451"/>
                  </a:lnTo>
                  <a:lnTo>
                    <a:pt x="7555979" y="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1963" y="241566"/>
              <a:ext cx="3228340" cy="663575"/>
            </a:xfrm>
            <a:custGeom>
              <a:avLst/>
              <a:gdLst/>
              <a:ahLst/>
              <a:cxnLst/>
              <a:rect l="l" t="t" r="r" b="b"/>
              <a:pathLst>
                <a:path w="3228340" h="663575">
                  <a:moveTo>
                    <a:pt x="3228035" y="0"/>
                  </a:moveTo>
                  <a:lnTo>
                    <a:pt x="2645994" y="0"/>
                  </a:lnTo>
                  <a:lnTo>
                    <a:pt x="2388514" y="0"/>
                  </a:lnTo>
                  <a:lnTo>
                    <a:pt x="0" y="0"/>
                  </a:lnTo>
                  <a:lnTo>
                    <a:pt x="0" y="663232"/>
                  </a:lnTo>
                  <a:lnTo>
                    <a:pt x="1924126" y="663232"/>
                  </a:lnTo>
                  <a:lnTo>
                    <a:pt x="2645994" y="663232"/>
                  </a:lnTo>
                  <a:lnTo>
                    <a:pt x="2763583" y="663232"/>
                  </a:lnTo>
                  <a:lnTo>
                    <a:pt x="3228035" y="0"/>
                  </a:lnTo>
                  <a:close/>
                </a:path>
              </a:pathLst>
            </a:custGeom>
            <a:solidFill>
              <a:srgbClr val="CD00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650399" y="904798"/>
              <a:ext cx="3905885" cy="9594215"/>
            </a:xfrm>
            <a:custGeom>
              <a:avLst/>
              <a:gdLst/>
              <a:ahLst/>
              <a:cxnLst/>
              <a:rect l="l" t="t" r="r" b="b"/>
              <a:pathLst>
                <a:path w="3905884" h="9594215">
                  <a:moveTo>
                    <a:pt x="3905580" y="4902009"/>
                  </a:moveTo>
                  <a:lnTo>
                    <a:pt x="31267" y="4902009"/>
                  </a:lnTo>
                  <a:lnTo>
                    <a:pt x="18999" y="4904435"/>
                  </a:lnTo>
                  <a:lnTo>
                    <a:pt x="9067" y="4911077"/>
                  </a:lnTo>
                  <a:lnTo>
                    <a:pt x="2413" y="4921008"/>
                  </a:lnTo>
                  <a:lnTo>
                    <a:pt x="0" y="4933289"/>
                  </a:lnTo>
                  <a:lnTo>
                    <a:pt x="0" y="9562541"/>
                  </a:lnTo>
                  <a:lnTo>
                    <a:pt x="2413" y="9574809"/>
                  </a:lnTo>
                  <a:lnTo>
                    <a:pt x="9067" y="9584741"/>
                  </a:lnTo>
                  <a:lnTo>
                    <a:pt x="18999" y="9591396"/>
                  </a:lnTo>
                  <a:lnTo>
                    <a:pt x="31267" y="9593809"/>
                  </a:lnTo>
                  <a:lnTo>
                    <a:pt x="3905580" y="9593809"/>
                  </a:lnTo>
                  <a:lnTo>
                    <a:pt x="3905580" y="9562541"/>
                  </a:lnTo>
                  <a:lnTo>
                    <a:pt x="3905580" y="9531261"/>
                  </a:lnTo>
                  <a:lnTo>
                    <a:pt x="3905580" y="4964569"/>
                  </a:lnTo>
                  <a:lnTo>
                    <a:pt x="3905580" y="4933289"/>
                  </a:lnTo>
                  <a:lnTo>
                    <a:pt x="3905580" y="4902009"/>
                  </a:lnTo>
                  <a:close/>
                </a:path>
                <a:path w="3905884" h="9594215">
                  <a:moveTo>
                    <a:pt x="3905580" y="0"/>
                  </a:moveTo>
                  <a:lnTo>
                    <a:pt x="317" y="0"/>
                  </a:lnTo>
                  <a:lnTo>
                    <a:pt x="317" y="4721834"/>
                  </a:lnTo>
                  <a:lnTo>
                    <a:pt x="3905580" y="4721834"/>
                  </a:lnTo>
                  <a:lnTo>
                    <a:pt x="3905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3" name="object 3" descr=""/>
            <p:cNvSpPr/>
            <p:nvPr/>
          </p:nvSpPr>
          <p:spPr>
            <a:xfrm>
              <a:off x="0" y="1503425"/>
              <a:ext cx="3768725" cy="2884170"/>
            </a:xfrm>
            <a:custGeom>
              <a:avLst/>
              <a:gdLst/>
              <a:ahLst/>
              <a:cxnLst/>
              <a:rect l="l" t="t" r="r" b="b"/>
              <a:pathLst>
                <a:path w="3768725" h="2884170">
                  <a:moveTo>
                    <a:pt x="0" y="2343636"/>
                  </a:moveTo>
                  <a:lnTo>
                    <a:pt x="0" y="1109846"/>
                  </a:lnTo>
                  <a:lnTo>
                    <a:pt x="756754" y="0"/>
                  </a:lnTo>
                  <a:lnTo>
                    <a:pt x="3768170" y="710595"/>
                  </a:lnTo>
                  <a:lnTo>
                    <a:pt x="3765743" y="720879"/>
                  </a:lnTo>
                  <a:lnTo>
                    <a:pt x="2290695" y="2884165"/>
                  </a:lnTo>
                  <a:lnTo>
                    <a:pt x="0" y="2343636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14321"/>
              <a:ext cx="7555991" cy="8282253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158135" y="0"/>
              <a:ext cx="5398135" cy="2139950"/>
            </a:xfrm>
            <a:custGeom>
              <a:avLst/>
              <a:gdLst/>
              <a:ahLst/>
              <a:cxnLst/>
              <a:rect l="l" t="t" r="r" b="b"/>
              <a:pathLst>
                <a:path w="5398134" h="2139950">
                  <a:moveTo>
                    <a:pt x="5397856" y="2139933"/>
                  </a:moveTo>
                  <a:lnTo>
                    <a:pt x="0" y="2139933"/>
                  </a:lnTo>
                  <a:lnTo>
                    <a:pt x="0" y="0"/>
                  </a:lnTo>
                  <a:lnTo>
                    <a:pt x="5397856" y="0"/>
                  </a:lnTo>
                  <a:lnTo>
                    <a:pt x="5397856" y="213993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453926" y="0"/>
              <a:ext cx="4102100" cy="2423795"/>
            </a:xfrm>
            <a:custGeom>
              <a:avLst/>
              <a:gdLst/>
              <a:ahLst/>
              <a:cxnLst/>
              <a:rect l="l" t="t" r="r" b="b"/>
              <a:pathLst>
                <a:path w="4102100" h="2423795">
                  <a:moveTo>
                    <a:pt x="4102064" y="2423433"/>
                  </a:moveTo>
                  <a:lnTo>
                    <a:pt x="0" y="2423433"/>
                  </a:lnTo>
                  <a:lnTo>
                    <a:pt x="1696897" y="0"/>
                  </a:lnTo>
                  <a:lnTo>
                    <a:pt x="4102064" y="0"/>
                  </a:lnTo>
                  <a:lnTo>
                    <a:pt x="4102064" y="2423433"/>
                  </a:lnTo>
                  <a:close/>
                </a:path>
              </a:pathLst>
            </a:custGeom>
            <a:solidFill>
              <a:srgbClr val="66788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947146"/>
              <a:ext cx="3524250" cy="1802764"/>
            </a:xfrm>
            <a:custGeom>
              <a:avLst/>
              <a:gdLst/>
              <a:ahLst/>
              <a:cxnLst/>
              <a:rect l="l" t="t" r="r" b="b"/>
              <a:pathLst>
                <a:path w="3524250" h="1802764">
                  <a:moveTo>
                    <a:pt x="2261984" y="1802417"/>
                  </a:moveTo>
                  <a:lnTo>
                    <a:pt x="0" y="1802417"/>
                  </a:lnTo>
                  <a:lnTo>
                    <a:pt x="0" y="0"/>
                  </a:lnTo>
                  <a:lnTo>
                    <a:pt x="3524066" y="0"/>
                  </a:lnTo>
                  <a:lnTo>
                    <a:pt x="2261984" y="1802417"/>
                  </a:lnTo>
                  <a:close/>
                </a:path>
              </a:pathLst>
            </a:custGeom>
            <a:solidFill>
              <a:srgbClr val="F5BE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3524061" y="7261836"/>
              <a:ext cx="496570" cy="210820"/>
            </a:xfrm>
            <a:custGeom>
              <a:avLst/>
              <a:gdLst/>
              <a:ahLst/>
              <a:cxnLst/>
              <a:rect l="l" t="t" r="r" b="b"/>
              <a:pathLst>
                <a:path w="496570" h="210820">
                  <a:moveTo>
                    <a:pt x="496124" y="210411"/>
                  </a:moveTo>
                  <a:lnTo>
                    <a:pt x="0" y="210411"/>
                  </a:lnTo>
                  <a:lnTo>
                    <a:pt x="0" y="98831"/>
                  </a:lnTo>
                  <a:lnTo>
                    <a:pt x="69221" y="0"/>
                  </a:lnTo>
                  <a:lnTo>
                    <a:pt x="496124" y="0"/>
                  </a:lnTo>
                  <a:lnTo>
                    <a:pt x="496124" y="210411"/>
                  </a:lnTo>
                  <a:close/>
                </a:path>
              </a:pathLst>
            </a:custGeom>
            <a:solidFill>
              <a:srgbClr val="2E3C4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532096" y="7728358"/>
              <a:ext cx="2024380" cy="2968625"/>
            </a:xfrm>
            <a:custGeom>
              <a:avLst/>
              <a:gdLst/>
              <a:ahLst/>
              <a:cxnLst/>
              <a:rect l="l" t="t" r="r" b="b"/>
              <a:pathLst>
                <a:path w="2024379" h="2968625">
                  <a:moveTo>
                    <a:pt x="0" y="2968216"/>
                  </a:moveTo>
                  <a:lnTo>
                    <a:pt x="2023894" y="0"/>
                  </a:lnTo>
                  <a:lnTo>
                    <a:pt x="2023894" y="2968216"/>
                  </a:lnTo>
                  <a:lnTo>
                    <a:pt x="0" y="2968216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7556500" cy="10696575"/>
          </a:xfrm>
          <a:custGeom>
            <a:avLst/>
            <a:gdLst/>
            <a:ahLst/>
            <a:cxnLst/>
            <a:rect l="l" t="t" r="r" b="b"/>
            <a:pathLst>
              <a:path w="7556500" h="10696575">
                <a:moveTo>
                  <a:pt x="0" y="0"/>
                </a:moveTo>
                <a:lnTo>
                  <a:pt x="7555991" y="0"/>
                </a:lnTo>
                <a:lnTo>
                  <a:pt x="7555991" y="10696574"/>
                </a:lnTo>
                <a:lnTo>
                  <a:pt x="0" y="10696574"/>
                </a:lnTo>
                <a:lnTo>
                  <a:pt x="0" y="0"/>
                </a:lnTo>
                <a:close/>
              </a:path>
            </a:pathLst>
          </a:custGeom>
          <a:solidFill>
            <a:srgbClr val="F9FA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4" name="object 4" descr=""/>
            <p:cNvSpPr/>
            <p:nvPr/>
          </p:nvSpPr>
          <p:spPr>
            <a:xfrm>
              <a:off x="459262" y="1014421"/>
              <a:ext cx="7096759" cy="9442450"/>
            </a:xfrm>
            <a:custGeom>
              <a:avLst/>
              <a:gdLst/>
              <a:ahLst/>
              <a:cxnLst/>
              <a:rect l="l" t="t" r="r" b="b"/>
              <a:pathLst>
                <a:path w="7096759" h="9442450">
                  <a:moveTo>
                    <a:pt x="7096729" y="9442139"/>
                  </a:moveTo>
                  <a:lnTo>
                    <a:pt x="0" y="9442139"/>
                  </a:lnTo>
                  <a:lnTo>
                    <a:pt x="6611420" y="0"/>
                  </a:lnTo>
                  <a:lnTo>
                    <a:pt x="7096729" y="0"/>
                  </a:lnTo>
                  <a:lnTo>
                    <a:pt x="7096729" y="9442139"/>
                  </a:lnTo>
                  <a:close/>
                </a:path>
              </a:pathLst>
            </a:custGeom>
            <a:solidFill>
              <a:srgbClr val="F2F6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1329168"/>
              <a:ext cx="3366770" cy="984250"/>
            </a:xfrm>
            <a:custGeom>
              <a:avLst/>
              <a:gdLst/>
              <a:ahLst/>
              <a:cxnLst/>
              <a:rect l="l" t="t" r="r" b="b"/>
              <a:pathLst>
                <a:path w="3366770" h="984250">
                  <a:moveTo>
                    <a:pt x="3366389" y="0"/>
                  </a:moveTo>
                  <a:lnTo>
                    <a:pt x="776262" y="0"/>
                  </a:lnTo>
                  <a:lnTo>
                    <a:pt x="394208" y="0"/>
                  </a:lnTo>
                  <a:lnTo>
                    <a:pt x="0" y="0"/>
                  </a:lnTo>
                  <a:lnTo>
                    <a:pt x="0" y="563016"/>
                  </a:lnTo>
                  <a:lnTo>
                    <a:pt x="0" y="984161"/>
                  </a:lnTo>
                  <a:lnTo>
                    <a:pt x="776262" y="984161"/>
                  </a:lnTo>
                  <a:lnTo>
                    <a:pt x="2677287" y="984161"/>
                  </a:lnTo>
                  <a:lnTo>
                    <a:pt x="3366389" y="0"/>
                  </a:lnTo>
                  <a:close/>
                </a:path>
              </a:pathLst>
            </a:custGeom>
            <a:solidFill>
              <a:srgbClr val="C3D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4312385"/>
              <a:ext cx="7556500" cy="6384290"/>
            </a:xfrm>
            <a:custGeom>
              <a:avLst/>
              <a:gdLst/>
              <a:ahLst/>
              <a:cxnLst/>
              <a:rect l="l" t="t" r="r" b="b"/>
              <a:pathLst>
                <a:path w="7556500" h="6384290">
                  <a:moveTo>
                    <a:pt x="7555991" y="6384189"/>
                  </a:moveTo>
                  <a:lnTo>
                    <a:pt x="0" y="6384189"/>
                  </a:lnTo>
                  <a:lnTo>
                    <a:pt x="0" y="0"/>
                  </a:lnTo>
                  <a:lnTo>
                    <a:pt x="7555991" y="0"/>
                  </a:lnTo>
                  <a:lnTo>
                    <a:pt x="7555991" y="6384189"/>
                  </a:lnTo>
                  <a:close/>
                </a:path>
              </a:pathLst>
            </a:custGeom>
            <a:solidFill>
              <a:srgbClr val="F9FA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3575231"/>
              <a:ext cx="7556500" cy="7121525"/>
            </a:xfrm>
            <a:custGeom>
              <a:avLst/>
              <a:gdLst/>
              <a:ahLst/>
              <a:cxnLst/>
              <a:rect l="l" t="t" r="r" b="b"/>
              <a:pathLst>
                <a:path w="7556500" h="7121525">
                  <a:moveTo>
                    <a:pt x="7555991" y="7121343"/>
                  </a:moveTo>
                  <a:lnTo>
                    <a:pt x="0" y="7121343"/>
                  </a:lnTo>
                  <a:lnTo>
                    <a:pt x="0" y="4205994"/>
                  </a:lnTo>
                  <a:lnTo>
                    <a:pt x="2945052" y="0"/>
                  </a:lnTo>
                  <a:lnTo>
                    <a:pt x="7555991" y="0"/>
                  </a:lnTo>
                  <a:lnTo>
                    <a:pt x="7555991" y="7121343"/>
                  </a:lnTo>
                  <a:close/>
                </a:path>
              </a:pathLst>
            </a:custGeom>
            <a:solidFill>
              <a:srgbClr val="F2F6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95359" y="9572954"/>
              <a:ext cx="4860925" cy="1123950"/>
            </a:xfrm>
            <a:custGeom>
              <a:avLst/>
              <a:gdLst/>
              <a:ahLst/>
              <a:cxnLst/>
              <a:rect l="l" t="t" r="r" b="b"/>
              <a:pathLst>
                <a:path w="4860925" h="1123950">
                  <a:moveTo>
                    <a:pt x="4860620" y="0"/>
                  </a:moveTo>
                  <a:lnTo>
                    <a:pt x="3327857" y="0"/>
                  </a:lnTo>
                  <a:lnTo>
                    <a:pt x="1317586" y="0"/>
                  </a:lnTo>
                  <a:lnTo>
                    <a:pt x="786765" y="0"/>
                  </a:lnTo>
                  <a:lnTo>
                    <a:pt x="0" y="1123619"/>
                  </a:lnTo>
                  <a:lnTo>
                    <a:pt x="1317586" y="1123619"/>
                  </a:lnTo>
                  <a:lnTo>
                    <a:pt x="2541092" y="1123619"/>
                  </a:lnTo>
                  <a:lnTo>
                    <a:pt x="4860620" y="1123619"/>
                  </a:lnTo>
                  <a:lnTo>
                    <a:pt x="4860620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702382" y="12"/>
              <a:ext cx="4853940" cy="6068060"/>
            </a:xfrm>
            <a:custGeom>
              <a:avLst/>
              <a:gdLst/>
              <a:ahLst/>
              <a:cxnLst/>
              <a:rect l="l" t="t" r="r" b="b"/>
              <a:pathLst>
                <a:path w="4853940" h="6068060">
                  <a:moveTo>
                    <a:pt x="4853597" y="0"/>
                  </a:moveTo>
                  <a:lnTo>
                    <a:pt x="2755201" y="0"/>
                  </a:lnTo>
                  <a:lnTo>
                    <a:pt x="2724620" y="0"/>
                  </a:lnTo>
                  <a:lnTo>
                    <a:pt x="2694038" y="0"/>
                  </a:lnTo>
                  <a:lnTo>
                    <a:pt x="4102" y="3916134"/>
                  </a:lnTo>
                  <a:lnTo>
                    <a:pt x="114" y="3925392"/>
                  </a:lnTo>
                  <a:lnTo>
                    <a:pt x="0" y="3935018"/>
                  </a:lnTo>
                  <a:lnTo>
                    <a:pt x="3556" y="3943972"/>
                  </a:lnTo>
                  <a:lnTo>
                    <a:pt x="10604" y="3951186"/>
                  </a:lnTo>
                  <a:lnTo>
                    <a:pt x="3086112" y="6063704"/>
                  </a:lnTo>
                  <a:lnTo>
                    <a:pt x="3095383" y="6067691"/>
                  </a:lnTo>
                  <a:lnTo>
                    <a:pt x="3105010" y="6067806"/>
                  </a:lnTo>
                  <a:lnTo>
                    <a:pt x="3113963" y="6064250"/>
                  </a:lnTo>
                  <a:lnTo>
                    <a:pt x="3120618" y="6057735"/>
                  </a:lnTo>
                  <a:lnTo>
                    <a:pt x="4853597" y="3534778"/>
                  </a:lnTo>
                  <a:lnTo>
                    <a:pt x="4853597" y="3490518"/>
                  </a:lnTo>
                  <a:lnTo>
                    <a:pt x="4853597" y="3445992"/>
                  </a:lnTo>
                  <a:lnTo>
                    <a:pt x="4853597" y="0"/>
                  </a:lnTo>
                  <a:close/>
                </a:path>
              </a:pathLst>
            </a:custGeom>
            <a:solidFill>
              <a:srgbClr val="F2F6CC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5991" cy="1069657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3801110" cy="5443220"/>
            </a:xfrm>
            <a:custGeom>
              <a:avLst/>
              <a:gdLst/>
              <a:ahLst/>
              <a:cxnLst/>
              <a:rect l="l" t="t" r="r" b="b"/>
              <a:pathLst>
                <a:path w="3801110" h="5443220">
                  <a:moveTo>
                    <a:pt x="0" y="5443000"/>
                  </a:moveTo>
                  <a:lnTo>
                    <a:pt x="0" y="0"/>
                  </a:lnTo>
                  <a:lnTo>
                    <a:pt x="3800494" y="0"/>
                  </a:lnTo>
                  <a:lnTo>
                    <a:pt x="0" y="5443000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3910329" cy="5735320"/>
            </a:xfrm>
            <a:custGeom>
              <a:avLst/>
              <a:gdLst/>
              <a:ahLst/>
              <a:cxnLst/>
              <a:rect l="l" t="t" r="r" b="b"/>
              <a:pathLst>
                <a:path w="3910329" h="5735320">
                  <a:moveTo>
                    <a:pt x="0" y="5734730"/>
                  </a:moveTo>
                  <a:lnTo>
                    <a:pt x="0" y="0"/>
                  </a:lnTo>
                  <a:lnTo>
                    <a:pt x="3910256" y="0"/>
                  </a:lnTo>
                  <a:lnTo>
                    <a:pt x="0" y="5734730"/>
                  </a:lnTo>
                  <a:close/>
                </a:path>
              </a:pathLst>
            </a:custGeom>
            <a:solidFill>
              <a:srgbClr val="E6ECF1">
                <a:alpha val="63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833" y="629420"/>
              <a:ext cx="3272790" cy="4674235"/>
            </a:xfrm>
            <a:custGeom>
              <a:avLst/>
              <a:gdLst/>
              <a:ahLst/>
              <a:cxnLst/>
              <a:rect l="l" t="t" r="r" b="b"/>
              <a:pathLst>
                <a:path w="3272790" h="4674235">
                  <a:moveTo>
                    <a:pt x="0" y="4673893"/>
                  </a:moveTo>
                  <a:lnTo>
                    <a:pt x="0" y="0"/>
                  </a:lnTo>
                  <a:lnTo>
                    <a:pt x="3272673" y="0"/>
                  </a:lnTo>
                  <a:lnTo>
                    <a:pt x="0" y="4673893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0828" y="936713"/>
              <a:ext cx="3888104" cy="961390"/>
            </a:xfrm>
            <a:custGeom>
              <a:avLst/>
              <a:gdLst/>
              <a:ahLst/>
              <a:cxnLst/>
              <a:rect l="l" t="t" r="r" b="b"/>
              <a:pathLst>
                <a:path w="3888104" h="961389">
                  <a:moveTo>
                    <a:pt x="3888092" y="0"/>
                  </a:moveTo>
                  <a:lnTo>
                    <a:pt x="2889758" y="0"/>
                  </a:lnTo>
                  <a:lnTo>
                    <a:pt x="2516746" y="0"/>
                  </a:lnTo>
                  <a:lnTo>
                    <a:pt x="0" y="0"/>
                  </a:lnTo>
                  <a:lnTo>
                    <a:pt x="0" y="960856"/>
                  </a:lnTo>
                  <a:lnTo>
                    <a:pt x="1843963" y="960856"/>
                  </a:lnTo>
                  <a:lnTo>
                    <a:pt x="2889758" y="960856"/>
                  </a:lnTo>
                  <a:lnTo>
                    <a:pt x="3215309" y="960856"/>
                  </a:lnTo>
                  <a:lnTo>
                    <a:pt x="3888092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875370" y="6765211"/>
              <a:ext cx="2680970" cy="3931920"/>
            </a:xfrm>
            <a:custGeom>
              <a:avLst/>
              <a:gdLst/>
              <a:ahLst/>
              <a:cxnLst/>
              <a:rect l="l" t="t" r="r" b="b"/>
              <a:pathLst>
                <a:path w="2680970" h="3931920">
                  <a:moveTo>
                    <a:pt x="0" y="3931362"/>
                  </a:moveTo>
                  <a:lnTo>
                    <a:pt x="2680621" y="0"/>
                  </a:lnTo>
                  <a:lnTo>
                    <a:pt x="2680621" y="3931362"/>
                  </a:lnTo>
                  <a:lnTo>
                    <a:pt x="0" y="3931362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696359" y="6502675"/>
              <a:ext cx="2860040" cy="4194175"/>
            </a:xfrm>
            <a:custGeom>
              <a:avLst/>
              <a:gdLst/>
              <a:ahLst/>
              <a:cxnLst/>
              <a:rect l="l" t="t" r="r" b="b"/>
              <a:pathLst>
                <a:path w="2860040" h="4194175">
                  <a:moveTo>
                    <a:pt x="0" y="4193898"/>
                  </a:moveTo>
                  <a:lnTo>
                    <a:pt x="2859632" y="0"/>
                  </a:lnTo>
                  <a:lnTo>
                    <a:pt x="2859632" y="4193898"/>
                  </a:lnTo>
                  <a:lnTo>
                    <a:pt x="0" y="4193898"/>
                  </a:lnTo>
                  <a:close/>
                </a:path>
              </a:pathLst>
            </a:custGeom>
            <a:solidFill>
              <a:srgbClr val="E6ECF1">
                <a:alpha val="63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0" y="629420"/>
              <a:ext cx="3153410" cy="4503420"/>
            </a:xfrm>
            <a:custGeom>
              <a:avLst/>
              <a:gdLst/>
              <a:ahLst/>
              <a:cxnLst/>
              <a:rect l="l" t="t" r="r" b="b"/>
              <a:pathLst>
                <a:path w="3153410" h="4503420">
                  <a:moveTo>
                    <a:pt x="0" y="4503134"/>
                  </a:moveTo>
                  <a:lnTo>
                    <a:pt x="0" y="0"/>
                  </a:lnTo>
                  <a:lnTo>
                    <a:pt x="3153107" y="0"/>
                  </a:lnTo>
                  <a:lnTo>
                    <a:pt x="0" y="450313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0" y="936713"/>
              <a:ext cx="3768725" cy="961390"/>
            </a:xfrm>
            <a:custGeom>
              <a:avLst/>
              <a:gdLst/>
              <a:ahLst/>
              <a:cxnLst/>
              <a:rect l="l" t="t" r="r" b="b"/>
              <a:pathLst>
                <a:path w="3768725" h="961389">
                  <a:moveTo>
                    <a:pt x="3768521" y="0"/>
                  </a:moveTo>
                  <a:lnTo>
                    <a:pt x="2770187" y="0"/>
                  </a:lnTo>
                  <a:lnTo>
                    <a:pt x="2397175" y="0"/>
                  </a:lnTo>
                  <a:lnTo>
                    <a:pt x="0" y="0"/>
                  </a:lnTo>
                  <a:lnTo>
                    <a:pt x="0" y="960856"/>
                  </a:lnTo>
                  <a:lnTo>
                    <a:pt x="1724393" y="960856"/>
                  </a:lnTo>
                  <a:lnTo>
                    <a:pt x="2770187" y="960856"/>
                  </a:lnTo>
                  <a:lnTo>
                    <a:pt x="3095739" y="960856"/>
                  </a:lnTo>
                  <a:lnTo>
                    <a:pt x="3768521" y="0"/>
                  </a:lnTo>
                  <a:close/>
                </a:path>
              </a:pathLst>
            </a:custGeom>
            <a:solidFill>
              <a:srgbClr val="465C6D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7556500" cy="10696575"/>
          </a:xfrm>
          <a:custGeom>
            <a:avLst/>
            <a:gdLst/>
            <a:ahLst/>
            <a:cxnLst/>
            <a:rect l="l" t="t" r="r" b="b"/>
            <a:pathLst>
              <a:path w="7556500" h="10696575">
                <a:moveTo>
                  <a:pt x="0" y="0"/>
                </a:moveTo>
                <a:lnTo>
                  <a:pt x="7555991" y="0"/>
                </a:lnTo>
                <a:lnTo>
                  <a:pt x="7555991" y="10696574"/>
                </a:lnTo>
                <a:lnTo>
                  <a:pt x="0" y="10696574"/>
                </a:lnTo>
                <a:lnTo>
                  <a:pt x="0" y="0"/>
                </a:lnTo>
                <a:close/>
              </a:path>
            </a:pathLst>
          </a:custGeom>
          <a:solidFill>
            <a:srgbClr val="F2F5F9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7556500" cy="10696575"/>
            <a:chOff x="0" y="0"/>
            <a:chExt cx="7556500" cy="10696575"/>
          </a:xfrm>
        </p:grpSpPr>
        <p:sp>
          <p:nvSpPr>
            <p:cNvPr id="4" name="object 4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8894550"/>
                  </a:lnTo>
                  <a:lnTo>
                    <a:pt x="6064797" y="0"/>
                  </a:lnTo>
                  <a:lnTo>
                    <a:pt x="7555991" y="0"/>
                  </a:lnTo>
                  <a:lnTo>
                    <a:pt x="7555991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E6ECF1">
                <a:alpha val="52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7556500" cy="10696575"/>
            </a:xfrm>
            <a:custGeom>
              <a:avLst/>
              <a:gdLst/>
              <a:ahLst/>
              <a:cxnLst/>
              <a:rect l="l" t="t" r="r" b="b"/>
              <a:pathLst>
                <a:path w="7556500" h="10696575">
                  <a:moveTo>
                    <a:pt x="0" y="10696574"/>
                  </a:moveTo>
                  <a:lnTo>
                    <a:pt x="0" y="9275402"/>
                  </a:lnTo>
                  <a:lnTo>
                    <a:pt x="6324483" y="0"/>
                  </a:lnTo>
                  <a:lnTo>
                    <a:pt x="7555991" y="0"/>
                  </a:lnTo>
                  <a:lnTo>
                    <a:pt x="7555991" y="10696574"/>
                  </a:lnTo>
                  <a:lnTo>
                    <a:pt x="0" y="10696574"/>
                  </a:lnTo>
                  <a:close/>
                </a:path>
              </a:pathLst>
            </a:custGeom>
            <a:solidFill>
              <a:srgbClr val="E6E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646384"/>
              <a:ext cx="3698875" cy="1216660"/>
            </a:xfrm>
            <a:custGeom>
              <a:avLst/>
              <a:gdLst/>
              <a:ahLst/>
              <a:cxnLst/>
              <a:rect l="l" t="t" r="r" b="b"/>
              <a:pathLst>
                <a:path w="3698875" h="1216660">
                  <a:moveTo>
                    <a:pt x="2846633" y="1216609"/>
                  </a:moveTo>
                  <a:lnTo>
                    <a:pt x="0" y="1216609"/>
                  </a:lnTo>
                  <a:lnTo>
                    <a:pt x="0" y="709630"/>
                  </a:lnTo>
                  <a:lnTo>
                    <a:pt x="496895" y="0"/>
                  </a:lnTo>
                  <a:lnTo>
                    <a:pt x="3698523" y="0"/>
                  </a:lnTo>
                  <a:lnTo>
                    <a:pt x="2846633" y="1216609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760272" y="2566999"/>
              <a:ext cx="6043930" cy="7327265"/>
            </a:xfrm>
            <a:custGeom>
              <a:avLst/>
              <a:gdLst/>
              <a:ahLst/>
              <a:cxnLst/>
              <a:rect l="l" t="t" r="r" b="b"/>
              <a:pathLst>
                <a:path w="6043930" h="7327265">
                  <a:moveTo>
                    <a:pt x="6043638" y="26708"/>
                  </a:moveTo>
                  <a:lnTo>
                    <a:pt x="6041568" y="16217"/>
                  </a:lnTo>
                  <a:lnTo>
                    <a:pt x="6035891" y="7747"/>
                  </a:lnTo>
                  <a:lnTo>
                    <a:pt x="6027420" y="2070"/>
                  </a:lnTo>
                  <a:lnTo>
                    <a:pt x="6016942" y="0"/>
                  </a:lnTo>
                  <a:lnTo>
                    <a:pt x="3973792" y="0"/>
                  </a:lnTo>
                  <a:lnTo>
                    <a:pt x="2065515" y="0"/>
                  </a:lnTo>
                  <a:lnTo>
                    <a:pt x="22377" y="0"/>
                  </a:lnTo>
                  <a:lnTo>
                    <a:pt x="11899" y="2070"/>
                  </a:lnTo>
                  <a:lnTo>
                    <a:pt x="3416" y="7747"/>
                  </a:lnTo>
                  <a:lnTo>
                    <a:pt x="0" y="12865"/>
                  </a:lnTo>
                  <a:lnTo>
                    <a:pt x="0" y="7314349"/>
                  </a:lnTo>
                  <a:lnTo>
                    <a:pt x="3416" y="7319467"/>
                  </a:lnTo>
                  <a:lnTo>
                    <a:pt x="11899" y="7325144"/>
                  </a:lnTo>
                  <a:lnTo>
                    <a:pt x="22377" y="7327214"/>
                  </a:lnTo>
                  <a:lnTo>
                    <a:pt x="49072" y="7327214"/>
                  </a:lnTo>
                  <a:lnTo>
                    <a:pt x="2065515" y="7327214"/>
                  </a:lnTo>
                  <a:lnTo>
                    <a:pt x="6016942" y="7327214"/>
                  </a:lnTo>
                  <a:lnTo>
                    <a:pt x="6027420" y="7325144"/>
                  </a:lnTo>
                  <a:lnTo>
                    <a:pt x="6035891" y="7319467"/>
                  </a:lnTo>
                  <a:lnTo>
                    <a:pt x="6041568" y="7310996"/>
                  </a:lnTo>
                  <a:lnTo>
                    <a:pt x="6043638" y="7300519"/>
                  </a:lnTo>
                  <a:lnTo>
                    <a:pt x="6043638" y="26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646384"/>
              <a:ext cx="3054350" cy="1216660"/>
            </a:xfrm>
            <a:custGeom>
              <a:avLst/>
              <a:gdLst/>
              <a:ahLst/>
              <a:cxnLst/>
              <a:rect l="l" t="t" r="r" b="b"/>
              <a:pathLst>
                <a:path w="3054350" h="1216660">
                  <a:moveTo>
                    <a:pt x="2202233" y="1216609"/>
                  </a:moveTo>
                  <a:lnTo>
                    <a:pt x="0" y="1216609"/>
                  </a:lnTo>
                  <a:lnTo>
                    <a:pt x="0" y="0"/>
                  </a:lnTo>
                  <a:lnTo>
                    <a:pt x="3054123" y="0"/>
                  </a:lnTo>
                  <a:lnTo>
                    <a:pt x="2202233" y="1216609"/>
                  </a:lnTo>
                  <a:close/>
                </a:path>
              </a:pathLst>
            </a:custGeom>
            <a:solidFill>
              <a:srgbClr val="ED720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Brooke</dc:creator>
  <cp:keywords>DAFxtXBa5Ng,BADoXp9gliA</cp:keywords>
  <dc:title>A4 portrait doc/presentation template</dc:title>
  <dcterms:created xsi:type="dcterms:W3CDTF">2024-03-04T15:38:29Z</dcterms:created>
  <dcterms:modified xsi:type="dcterms:W3CDTF">2024-03-04T15:38:29Z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2024-03-04T00:00:00Z</vt:filetime>
  </property>
  <property fmtid="{D5CDD505-2E9C-101B-9397-08002B2CF9AE}" pid="3" name="Creator">
    <vt:lpwstr>Canva</vt:lpwstr>
  </property>
  <property fmtid="{D5CDD505-2E9C-101B-9397-08002B2CF9AE}" pid="4" name="LastSaved">
    <vt:filetime>2024-03-04T00:00:00Z</vt:filetime>
  </property>
  <property fmtid="{D5CDD505-2E9C-101B-9397-08002B2CF9AE}" pid="5" name="Producer">
    <vt:lpwstr>Canva</vt:lpwstr>
  </property>
</Properties>
</file>